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4"/>
  </p:sldMasterIdLst>
  <p:notesMasterIdLst>
    <p:notesMasterId r:id="rId8"/>
  </p:notesMasterIdLst>
  <p:sldIdLst>
    <p:sldId id="1864" r:id="rId5"/>
    <p:sldId id="1865" r:id="rId6"/>
    <p:sldId id="1866" r:id="rId7"/>
  </p:sldIdLst>
  <p:sldSz cx="12192000" cy="6858000"/>
  <p:notesSz cx="6858000" cy="9144000"/>
  <p:custDataLst>
    <p:tags r:id="rId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80" userDrawn="1">
          <p15:clr>
            <a:srgbClr val="A4A3A4"/>
          </p15:clr>
        </p15:guide>
        <p15:guide id="3" pos="7200" userDrawn="1">
          <p15:clr>
            <a:srgbClr val="A4A3A4"/>
          </p15:clr>
        </p15:guide>
        <p15:guide id="4" pos="4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4387"/>
    <a:srgbClr val="FF2625"/>
    <a:srgbClr val="007788"/>
    <a:srgbClr val="297C2A"/>
    <a:srgbClr val="F69000"/>
    <a:srgbClr val="01C2D1"/>
    <a:srgbClr val="D6D734"/>
    <a:srgbClr val="005C68"/>
    <a:srgbClr val="3B2E58"/>
    <a:srgbClr val="6B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94724" autoAdjust="0"/>
  </p:normalViewPr>
  <p:slideViewPr>
    <p:cSldViewPr snapToGrid="0">
      <p:cViewPr varScale="1">
        <p:scale>
          <a:sx n="74" d="100"/>
          <a:sy n="74" d="100"/>
        </p:scale>
        <p:origin x="760" y="60"/>
      </p:cViewPr>
      <p:guideLst>
        <p:guide orient="horz" pos="2160"/>
        <p:guide pos="480"/>
        <p:guide pos="7200"/>
        <p:guide pos="43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4" d="100"/>
        <a:sy n="94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D9F622F8-1824-4338-8C3C-5529D3BDEF4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618DDD53-BB38-4118-BC75-9CE27D49C55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6C03B6F7-B1AE-4118-ABA2-FFEC9B8F0E9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Rectangle 5">
            <a:extLst>
              <a:ext uri="{FF2B5EF4-FFF2-40B4-BE49-F238E27FC236}">
                <a16:creationId xmlns:a16="http://schemas.microsoft.com/office/drawing/2014/main" id="{646F5356-BDE8-43C1-9587-85323D02B19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89912C35-11A9-4DA7-8476-F1823F658CA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7180ED79-CEC3-4FB9-B511-8597B20A0C1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DEB7EE2-04A2-4FB2-9625-C9C73AC4D32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FA4671F7-4D2C-4B1E-AED7-24676BE8B49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47842D7-C728-4EBD-982B-B8BE79E4DBBE}" type="slidenum">
              <a:rPr lang="en-US" altLang="en-US"/>
              <a:pPr eaLnBrk="1" hangingPunct="1"/>
              <a:t>1</a:t>
            </a:fld>
            <a:endParaRPr lang="en-US" altLang="en-US" dirty="0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D8E83BD0-7AE4-4323-9047-FC368929C52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FDECF5EC-C5EC-4723-8F4F-A75A20018F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814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77512-CD84-3630-70B9-145ECF843D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252564-6B75-48E3-3FE5-77203980D8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6F12BB-EB63-A246-C54A-BF311BDAB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E7B24-232F-4917-8502-8EBF2EF32532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175C71-FA9A-2785-F4B6-24AF1858E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8DEE91-8A8E-61F1-93A0-E182088A1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F06F-B793-49D2-BDB7-1F63EEACD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925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93144-28B3-2E5E-E951-F591B077A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3E9750-7494-A48D-F182-0F3283EE78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208355-8703-D141-3D77-24A39893A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E7B24-232F-4917-8502-8EBF2EF32532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1C6426-A730-885D-9943-7A7DE43A8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482240-7F92-7443-DDD8-6F12DED55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F06F-B793-49D2-BDB7-1F63EEACD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801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D0817A8-D4EC-563A-5B8F-3A541FF046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5EF89B-45C4-7B9D-37DC-40E88D95BA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178614-E5A1-B46E-B018-E4E3F8085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E7B24-232F-4917-8502-8EBF2EF32532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CBD49C-7BFE-46F8-3397-2487B40B2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30D33B-CAA4-107D-0868-5EB828C6C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F06F-B793-49D2-BDB7-1F63EEACD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8563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BDB60B1-BEF5-4848-BB02-98EBFE355C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1"/>
            <a:ext cx="12191998" cy="6857999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E7964CB-E75A-4A03-88D3-6A48EF650A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42012" y="2766219"/>
            <a:ext cx="6220101" cy="13255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12234235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0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83D5E-E352-5978-DB3D-34B04460E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3783D-5A7E-626B-3FE9-AE08874997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119AC3-2E06-E465-F089-67D7BB026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E7B24-232F-4917-8502-8EBF2EF32532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C9AA52-A050-02E5-77F3-8A36FF3C7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9D5C35-EBBF-B73D-E66D-857FF33C7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F06F-B793-49D2-BDB7-1F63EEACD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135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18A5E-E190-F006-F657-16D8A6365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14640F-63B6-F022-2493-F1BEC65A7C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FCFB88-8ACC-A161-69E8-CB75C878A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E7B24-232F-4917-8502-8EBF2EF32532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98658D-7670-9A32-51AE-1F87CCD69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171373-AD56-19CE-60DF-15331E480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F06F-B793-49D2-BDB7-1F63EEACD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716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12B7E-E971-F641-76D4-E3352C37C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2756A5-016A-5EE0-A121-DF4FA86CDB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E91501-A7E1-17D5-C1D3-8895A1279E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DB6763-611F-80B3-988D-AFD7378C9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E7B24-232F-4917-8502-8EBF2EF32532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8A81AE-28E0-33B1-7F17-9855D2FD2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A1ED69-BE88-5049-5429-036D22783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F06F-B793-49D2-BDB7-1F63EEACD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505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6F204-2B21-0E91-EBCC-B2E3CAC69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9ECF07-E0B1-FD87-55B9-9C9B726648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E7B5C5-B321-2823-DA68-9BCB466434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AAABF4-5330-A596-C20A-E50414DF23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FFE3F0-83EA-C8F5-0250-ECD8C2BCBB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E009F11-AE4C-89CD-0E9C-8585DBF34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E7B24-232F-4917-8502-8EBF2EF32532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1A92A8-A412-A52C-DCE3-6297E899B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837C61-4B20-8DE4-299D-F231385E3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F06F-B793-49D2-BDB7-1F63EEACD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186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45E64-D29A-D896-06CE-630EA5837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256FE6-5D3F-BA4B-7D24-88386D3BC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E7B24-232F-4917-8502-8EBF2EF32532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F28268-C9E1-47CA-23C1-9527C2482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85C992-3C17-7650-A087-80542A69B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F06F-B793-49D2-BDB7-1F63EEACD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64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10FFCC-F516-29EC-6458-D0D5285D6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E7B24-232F-4917-8502-8EBF2EF32532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B0B84B-C162-81F9-F49E-40C2A10C4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C0F2D0-821E-45FE-66FA-1845E4FB1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F06F-B793-49D2-BDB7-1F63EEACD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012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25E28-5336-5660-D99E-251DD99DD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7AAC3-8930-9A32-630B-5A0D10C580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A2621D-EE50-0ED5-F16D-0553E64DB5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29416B-4172-8BFC-B6E7-784E86329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E7B24-232F-4917-8502-8EBF2EF32532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97F89B-8B84-C62E-E929-18374D193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196B7B-1FB6-FE19-857B-274E2623C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F06F-B793-49D2-BDB7-1F63EEACD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200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076BF-6EA0-AEB2-B95E-3D1767DCC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F93528-DFD1-1DA1-207A-F7BF9FCBAE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6A8838-0C79-4426-6FB1-A661FDC2E4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8D16D3-E88C-BD6F-8C1A-A892787BA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E7B24-232F-4917-8502-8EBF2EF32532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FA274D-6BC2-48D1-A93D-946A0DFF0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A3BA73-BF1B-39FF-B728-4EF163FB5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F06F-B793-49D2-BDB7-1F63EEACD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76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42A702-D23A-8680-11EB-B269D1AE6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372A70-C957-80C9-AD15-C30488529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F8A060-FF03-37BF-679F-A4583EE014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4AE7B24-232F-4917-8502-8EBF2EF32532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FD7987-880A-F507-A289-738BFA554F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D3CAA7-E4DF-A921-45BF-7A0847AF93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E4F06F-B793-49D2-BDB7-1F63EEACD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024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23D09407-53BC-485E-B4CE-BC5E4FC4B2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1" name="Rectangle 3080">
            <a:extLst>
              <a:ext uri="{FF2B5EF4-FFF2-40B4-BE49-F238E27FC236}">
                <a16:creationId xmlns:a16="http://schemas.microsoft.com/office/drawing/2014/main" id="{921DB988-49FC-4608-B0A2-E2F3A40190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ED2DB031-9003-4F74-A88F-FE2A2ABABC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55903" y="3399769"/>
            <a:ext cx="10640754" cy="77584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alt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Page </a:t>
            </a:r>
            <a:r>
              <a:rPr lang="en-US" altLang="en-US" sz="4000" kern="12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Numbering &amp; Legal Documents</a:t>
            </a:r>
          </a:p>
        </p:txBody>
      </p:sp>
      <p:grpSp>
        <p:nvGrpSpPr>
          <p:cNvPr id="3083" name="Group 3082">
            <a:extLst>
              <a:ext uri="{FF2B5EF4-FFF2-40B4-BE49-F238E27FC236}">
                <a16:creationId xmlns:a16="http://schemas.microsoft.com/office/drawing/2014/main" id="{E9B930FD-8671-4C4C-ADCF-73AC1D0CD4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9676747" y="0"/>
            <a:ext cx="2514948" cy="2174333"/>
            <a:chOff x="-305" y="-4155"/>
            <a:chExt cx="2514948" cy="2174333"/>
          </a:xfrm>
        </p:grpSpPr>
        <p:sp>
          <p:nvSpPr>
            <p:cNvPr id="3076" name="Freeform: Shape 3075">
              <a:extLst>
                <a:ext uri="{FF2B5EF4-FFF2-40B4-BE49-F238E27FC236}">
                  <a16:creationId xmlns:a16="http://schemas.microsoft.com/office/drawing/2014/main" id="{C35B12C1-569C-4E37-AA33-7EF215F201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7" name="Freeform: Shape 3076">
              <a:extLst>
                <a:ext uri="{FF2B5EF4-FFF2-40B4-BE49-F238E27FC236}">
                  <a16:creationId xmlns:a16="http://schemas.microsoft.com/office/drawing/2014/main" id="{F23E2660-7810-46F6-8752-187127C830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8" name="Freeform: Shape 3077">
              <a:extLst>
                <a:ext uri="{FF2B5EF4-FFF2-40B4-BE49-F238E27FC236}">
                  <a16:creationId xmlns:a16="http://schemas.microsoft.com/office/drawing/2014/main" id="{C991DC45-0378-45B3-B325-FB8F98545E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3080" name="Freeform: Shape 3079">
              <a:extLst>
                <a:ext uri="{FF2B5EF4-FFF2-40B4-BE49-F238E27FC236}">
                  <a16:creationId xmlns:a16="http://schemas.microsoft.com/office/drawing/2014/main" id="{E228F5BA-5150-4554-B7EA-93F371F3B1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026" name="Picture 2" descr="McDermott Will &amp; Emery | Company Profile - Vault">
            <a:extLst>
              <a:ext uri="{FF2B5EF4-FFF2-40B4-BE49-F238E27FC236}">
                <a16:creationId xmlns:a16="http://schemas.microsoft.com/office/drawing/2014/main" id="{A7D8B8DA-706B-0AB1-340E-C19D4ECDA6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903" y="717383"/>
            <a:ext cx="6818231" cy="2062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89" name="Group 3088">
            <a:extLst>
              <a:ext uri="{FF2B5EF4-FFF2-40B4-BE49-F238E27FC236}">
                <a16:creationId xmlns:a16="http://schemas.microsoft.com/office/drawing/2014/main" id="{383C2651-AE0C-4AE4-8725-E2F9414FE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-305" y="4322879"/>
            <a:ext cx="3378428" cy="2535121"/>
            <a:chOff x="-305" y="-1"/>
            <a:chExt cx="3832880" cy="2876136"/>
          </a:xfrm>
        </p:grpSpPr>
        <p:sp>
          <p:nvSpPr>
            <p:cNvPr id="3082" name="Freeform: Shape 3081">
              <a:extLst>
                <a:ext uri="{FF2B5EF4-FFF2-40B4-BE49-F238E27FC236}">
                  <a16:creationId xmlns:a16="http://schemas.microsoft.com/office/drawing/2014/main" id="{CCE13265-B5D2-47B4-A199-E05F390D5B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8" name="Freeform: Shape 3087">
              <a:extLst>
                <a:ext uri="{FF2B5EF4-FFF2-40B4-BE49-F238E27FC236}">
                  <a16:creationId xmlns:a16="http://schemas.microsoft.com/office/drawing/2014/main" id="{693EBD03-D832-462C-9304-7273698ED4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94" name="Freeform: Shape 3093">
              <a:extLst>
                <a:ext uri="{FF2B5EF4-FFF2-40B4-BE49-F238E27FC236}">
                  <a16:creationId xmlns:a16="http://schemas.microsoft.com/office/drawing/2014/main" id="{0D53D3E2-805E-40D2-964F-352BF6D476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95" name="Freeform: Shape 3094">
              <a:extLst>
                <a:ext uri="{FF2B5EF4-FFF2-40B4-BE49-F238E27FC236}">
                  <a16:creationId xmlns:a16="http://schemas.microsoft.com/office/drawing/2014/main" id="{B7A9A916-A926-43E6-800F-432ABC3F2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54326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18873D23-2DCF-4B31-A009-95721C06E8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13EF075-D4EF-4929-ADBC-91B27DA199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AA26DFA-AAB2-4973-9C17-16D587C7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1863" y="508838"/>
            <a:ext cx="5217958" cy="6239661"/>
            <a:chOff x="-19221" y="251144"/>
            <a:chExt cx="5217958" cy="6239661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F407F11-7321-4BF6-8536-CCE8E34245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251144"/>
              <a:ext cx="5187198" cy="6239661"/>
            </a:xfrm>
            <a:custGeom>
              <a:avLst/>
              <a:gdLst>
                <a:gd name="connsiteX0" fmla="*/ 2011811 w 5187198"/>
                <a:gd name="connsiteY0" fmla="*/ 4 h 6239661"/>
                <a:gd name="connsiteX1" fmla="*/ 2617011 w 5187198"/>
                <a:gd name="connsiteY1" fmla="*/ 70590 h 6239661"/>
                <a:gd name="connsiteX2" fmla="*/ 2690321 w 5187198"/>
                <a:gd name="connsiteY2" fmla="*/ 88146 h 6239661"/>
                <a:gd name="connsiteX3" fmla="*/ 2726863 w 5187198"/>
                <a:gd name="connsiteY3" fmla="*/ 97127 h 6239661"/>
                <a:gd name="connsiteX4" fmla="*/ 2762951 w 5187198"/>
                <a:gd name="connsiteY4" fmla="*/ 107375 h 6239661"/>
                <a:gd name="connsiteX5" fmla="*/ 2834843 w 5187198"/>
                <a:gd name="connsiteY5" fmla="*/ 128493 h 6239661"/>
                <a:gd name="connsiteX6" fmla="*/ 2906574 w 5187198"/>
                <a:gd name="connsiteY6" fmla="*/ 151076 h 6239661"/>
                <a:gd name="connsiteX7" fmla="*/ 3049504 w 5187198"/>
                <a:gd name="connsiteY7" fmla="*/ 202124 h 6239661"/>
                <a:gd name="connsiteX8" fmla="*/ 3189518 w 5187198"/>
                <a:gd name="connsiteY8" fmla="*/ 260159 h 6239661"/>
                <a:gd name="connsiteX9" fmla="*/ 3326048 w 5187198"/>
                <a:gd name="connsiteY9" fmla="*/ 325143 h 6239661"/>
                <a:gd name="connsiteX10" fmla="*/ 3459166 w 5187198"/>
                <a:gd name="connsiteY10" fmla="*/ 395936 h 6239661"/>
                <a:gd name="connsiteX11" fmla="*/ 3588578 w 5187198"/>
                <a:gd name="connsiteY11" fmla="*/ 472343 h 6239661"/>
                <a:gd name="connsiteX12" fmla="*/ 3651864 w 5187198"/>
                <a:gd name="connsiteY12" fmla="*/ 512600 h 6239661"/>
                <a:gd name="connsiteX13" fmla="*/ 3714514 w 5187198"/>
                <a:gd name="connsiteY13" fmla="*/ 553499 h 6239661"/>
                <a:gd name="connsiteX14" fmla="*/ 4181221 w 5187198"/>
                <a:gd name="connsiteY14" fmla="*/ 922912 h 6239661"/>
                <a:gd name="connsiteX15" fmla="*/ 4582963 w 5187198"/>
                <a:gd name="connsiteY15" fmla="*/ 1358264 h 6239661"/>
                <a:gd name="connsiteX16" fmla="*/ 4670721 w 5187198"/>
                <a:gd name="connsiteY16" fmla="*/ 1477644 h 6239661"/>
                <a:gd name="connsiteX17" fmla="*/ 4752378 w 5187198"/>
                <a:gd name="connsiteY17" fmla="*/ 1601187 h 6239661"/>
                <a:gd name="connsiteX18" fmla="*/ 4772168 w 5187198"/>
                <a:gd name="connsiteY18" fmla="*/ 1632456 h 6239661"/>
                <a:gd name="connsiteX19" fmla="*/ 4782117 w 5187198"/>
                <a:gd name="connsiteY19" fmla="*/ 1648104 h 6239661"/>
                <a:gd name="connsiteX20" fmla="*/ 4791381 w 5187198"/>
                <a:gd name="connsiteY20" fmla="*/ 1664150 h 6239661"/>
                <a:gd name="connsiteX21" fmla="*/ 4828190 w 5187198"/>
                <a:gd name="connsiteY21" fmla="*/ 1728379 h 6239661"/>
                <a:gd name="connsiteX22" fmla="*/ 4864832 w 5187198"/>
                <a:gd name="connsiteY22" fmla="*/ 1792796 h 6239661"/>
                <a:gd name="connsiteX23" fmla="*/ 4899201 w 5187198"/>
                <a:gd name="connsiteY23" fmla="*/ 1858342 h 6239661"/>
                <a:gd name="connsiteX24" fmla="*/ 4933266 w 5187198"/>
                <a:gd name="connsiteY24" fmla="*/ 1924155 h 6239661"/>
                <a:gd name="connsiteX25" fmla="*/ 4964403 w 5187198"/>
                <a:gd name="connsiteY25" fmla="*/ 1991384 h 6239661"/>
                <a:gd name="connsiteX26" fmla="*/ 4995019 w 5187198"/>
                <a:gd name="connsiteY26" fmla="*/ 2058823 h 6239661"/>
                <a:gd name="connsiteX27" fmla="*/ 5021999 w 5187198"/>
                <a:gd name="connsiteY27" fmla="*/ 2127723 h 6239661"/>
                <a:gd name="connsiteX28" fmla="*/ 5048321 w 5187198"/>
                <a:gd name="connsiteY28" fmla="*/ 2196908 h 6239661"/>
                <a:gd name="connsiteX29" fmla="*/ 5070546 w 5187198"/>
                <a:gd name="connsiteY29" fmla="*/ 2267547 h 6239661"/>
                <a:gd name="connsiteX30" fmla="*/ 5092171 w 5187198"/>
                <a:gd name="connsiteY30" fmla="*/ 2338256 h 6239661"/>
                <a:gd name="connsiteX31" fmla="*/ 5110305 w 5187198"/>
                <a:gd name="connsiteY31" fmla="*/ 2409886 h 6239661"/>
                <a:gd name="connsiteX32" fmla="*/ 5186393 w 5187198"/>
                <a:gd name="connsiteY32" fmla="*/ 2992022 h 6239661"/>
                <a:gd name="connsiteX33" fmla="*/ 5149045 w 5187198"/>
                <a:gd name="connsiteY33" fmla="*/ 3571816 h 6239661"/>
                <a:gd name="connsiteX34" fmla="*/ 5126572 w 5187198"/>
                <a:gd name="connsiteY34" fmla="*/ 3714520 h 6239661"/>
                <a:gd name="connsiteX35" fmla="*/ 5099067 w 5187198"/>
                <a:gd name="connsiteY35" fmla="*/ 3856108 h 6239661"/>
                <a:gd name="connsiteX36" fmla="*/ 5095699 w 5187198"/>
                <a:gd name="connsiteY36" fmla="*/ 3873868 h 6239661"/>
                <a:gd name="connsiteX37" fmla="*/ 5091573 w 5187198"/>
                <a:gd name="connsiteY37" fmla="*/ 3891426 h 6239661"/>
                <a:gd name="connsiteX38" fmla="*/ 5083324 w 5187198"/>
                <a:gd name="connsiteY38" fmla="*/ 3926541 h 6239661"/>
                <a:gd name="connsiteX39" fmla="*/ 5067256 w 5187198"/>
                <a:gd name="connsiteY39" fmla="*/ 3996889 h 6239661"/>
                <a:gd name="connsiteX40" fmla="*/ 5059194 w 5187198"/>
                <a:gd name="connsiteY40" fmla="*/ 4032171 h 6239661"/>
                <a:gd name="connsiteX41" fmla="*/ 5049522 w 5187198"/>
                <a:gd name="connsiteY41" fmla="*/ 4067833 h 6239661"/>
                <a:gd name="connsiteX42" fmla="*/ 5040067 w 5187198"/>
                <a:gd name="connsiteY42" fmla="*/ 4103553 h 6239661"/>
                <a:gd name="connsiteX43" fmla="*/ 5028960 w 5187198"/>
                <a:gd name="connsiteY43" fmla="*/ 4138946 h 6239661"/>
                <a:gd name="connsiteX44" fmla="*/ 4917351 w 5187198"/>
                <a:gd name="connsiteY44" fmla="*/ 4417041 h 6239661"/>
                <a:gd name="connsiteX45" fmla="*/ 4756163 w 5187198"/>
                <a:gd name="connsiteY45" fmla="*/ 4676402 h 6239661"/>
                <a:gd name="connsiteX46" fmla="*/ 4322493 w 5187198"/>
                <a:gd name="connsiteY46" fmla="*/ 5105604 h 6239661"/>
                <a:gd name="connsiteX47" fmla="*/ 3840510 w 5187198"/>
                <a:gd name="connsiteY47" fmla="*/ 5429590 h 6239661"/>
                <a:gd name="connsiteX48" fmla="*/ 3606447 w 5187198"/>
                <a:gd name="connsiteY48" fmla="*/ 5572862 h 6239661"/>
                <a:gd name="connsiteX49" fmla="*/ 3488814 w 5187198"/>
                <a:gd name="connsiteY49" fmla="*/ 5647178 h 6239661"/>
                <a:gd name="connsiteX50" fmla="*/ 3365864 w 5187198"/>
                <a:gd name="connsiteY50" fmla="*/ 5722735 h 6239661"/>
                <a:gd name="connsiteX51" fmla="*/ 2839486 w 5187198"/>
                <a:gd name="connsiteY51" fmla="*/ 5999120 h 6239661"/>
                <a:gd name="connsiteX52" fmla="*/ 2242423 w 5187198"/>
                <a:gd name="connsiteY52" fmla="*/ 6192346 h 6239661"/>
                <a:gd name="connsiteX53" fmla="*/ 1589380 w 5187198"/>
                <a:gd name="connsiteY53" fmla="*/ 6230657 h 6239661"/>
                <a:gd name="connsiteX54" fmla="*/ 1548244 w 5187198"/>
                <a:gd name="connsiteY54" fmla="*/ 6226706 h 6239661"/>
                <a:gd name="connsiteX55" fmla="*/ 1507348 w 5187198"/>
                <a:gd name="connsiteY55" fmla="*/ 6221428 h 6239661"/>
                <a:gd name="connsiteX56" fmla="*/ 1466401 w 5187198"/>
                <a:gd name="connsiteY56" fmla="*/ 6215904 h 6239661"/>
                <a:gd name="connsiteX57" fmla="*/ 1425773 w 5187198"/>
                <a:gd name="connsiteY57" fmla="*/ 6209191 h 6239661"/>
                <a:gd name="connsiteX58" fmla="*/ 1344960 w 5187198"/>
                <a:gd name="connsiteY58" fmla="*/ 6193681 h 6239661"/>
                <a:gd name="connsiteX59" fmla="*/ 1265007 w 5187198"/>
                <a:gd name="connsiteY59" fmla="*/ 6175388 h 6239661"/>
                <a:gd name="connsiteX60" fmla="*/ 1225415 w 5187198"/>
                <a:gd name="connsiteY60" fmla="*/ 6165243 h 6239661"/>
                <a:gd name="connsiteX61" fmla="*/ 1186567 w 5187198"/>
                <a:gd name="connsiteY61" fmla="*/ 6154486 h 6239661"/>
                <a:gd name="connsiteX62" fmla="*/ 1111158 w 5187198"/>
                <a:gd name="connsiteY62" fmla="*/ 6130918 h 6239661"/>
                <a:gd name="connsiteX63" fmla="*/ 1035915 w 5187198"/>
                <a:gd name="connsiteY63" fmla="*/ 6107163 h 6239661"/>
                <a:gd name="connsiteX64" fmla="*/ 961579 w 5187198"/>
                <a:gd name="connsiteY64" fmla="*/ 6079594 h 6239661"/>
                <a:gd name="connsiteX65" fmla="*/ 395297 w 5187198"/>
                <a:gd name="connsiteY65" fmla="*/ 5792812 h 6239661"/>
                <a:gd name="connsiteX66" fmla="*/ 265239 w 5187198"/>
                <a:gd name="connsiteY66" fmla="*/ 5701511 h 6239661"/>
                <a:gd name="connsiteX67" fmla="*/ 233756 w 5187198"/>
                <a:gd name="connsiteY67" fmla="*/ 5677542 h 6239661"/>
                <a:gd name="connsiteX68" fmla="*/ 202800 w 5187198"/>
                <a:gd name="connsiteY68" fmla="*/ 5652902 h 6239661"/>
                <a:gd name="connsiteX69" fmla="*/ 140918 w 5187198"/>
                <a:gd name="connsiteY69" fmla="*/ 5603515 h 6239661"/>
                <a:gd name="connsiteX70" fmla="*/ 110625 w 5187198"/>
                <a:gd name="connsiteY70" fmla="*/ 5578127 h 6239661"/>
                <a:gd name="connsiteX71" fmla="*/ 95631 w 5187198"/>
                <a:gd name="connsiteY71" fmla="*/ 5565299 h 6239661"/>
                <a:gd name="connsiteX72" fmla="*/ 81966 w 5187198"/>
                <a:gd name="connsiteY72" fmla="*/ 5550973 h 6239661"/>
                <a:gd name="connsiteX73" fmla="*/ 27991 w 5187198"/>
                <a:gd name="connsiteY73" fmla="*/ 5493272 h 6239661"/>
                <a:gd name="connsiteX74" fmla="*/ 1454 w 5187198"/>
                <a:gd name="connsiteY74" fmla="*/ 5464252 h 6239661"/>
                <a:gd name="connsiteX75" fmla="*/ 0 w 5187198"/>
                <a:gd name="connsiteY75" fmla="*/ 5462518 h 6239661"/>
                <a:gd name="connsiteX76" fmla="*/ 0 w 5187198"/>
                <a:gd name="connsiteY76" fmla="*/ 4720187 h 6239661"/>
                <a:gd name="connsiteX77" fmla="*/ 109684 w 5187198"/>
                <a:gd name="connsiteY77" fmla="*/ 4836724 h 6239661"/>
                <a:gd name="connsiteX78" fmla="*/ 306959 w 5187198"/>
                <a:gd name="connsiteY78" fmla="*/ 5007200 h 6239661"/>
                <a:gd name="connsiteX79" fmla="*/ 358101 w 5187198"/>
                <a:gd name="connsiteY79" fmla="*/ 5046057 h 6239661"/>
                <a:gd name="connsiteX80" fmla="*/ 383328 w 5187198"/>
                <a:gd name="connsiteY80" fmla="*/ 5065684 h 6239661"/>
                <a:gd name="connsiteX81" fmla="*/ 409503 w 5187198"/>
                <a:gd name="connsiteY81" fmla="*/ 5083942 h 6239661"/>
                <a:gd name="connsiteX82" fmla="*/ 461889 w 5187198"/>
                <a:gd name="connsiteY82" fmla="*/ 5119888 h 6239661"/>
                <a:gd name="connsiteX83" fmla="*/ 474883 w 5187198"/>
                <a:gd name="connsiteY83" fmla="*/ 5128933 h 6239661"/>
                <a:gd name="connsiteX84" fmla="*/ 486410 w 5187198"/>
                <a:gd name="connsiteY84" fmla="*/ 5139557 h 6239661"/>
                <a:gd name="connsiteX85" fmla="*/ 510852 w 5187198"/>
                <a:gd name="connsiteY85" fmla="*/ 5159089 h 6239661"/>
                <a:gd name="connsiteX86" fmla="*/ 560653 w 5187198"/>
                <a:gd name="connsiteY86" fmla="*/ 5196893 h 6239661"/>
                <a:gd name="connsiteX87" fmla="*/ 585485 w 5187198"/>
                <a:gd name="connsiteY87" fmla="*/ 5215834 h 6239661"/>
                <a:gd name="connsiteX88" fmla="*/ 610707 w 5187198"/>
                <a:gd name="connsiteY88" fmla="*/ 5234185 h 6239661"/>
                <a:gd name="connsiteX89" fmla="*/ 714768 w 5187198"/>
                <a:gd name="connsiteY89" fmla="*/ 5303103 h 6239661"/>
                <a:gd name="connsiteX90" fmla="*/ 1166634 w 5187198"/>
                <a:gd name="connsiteY90" fmla="*/ 5513322 h 6239661"/>
                <a:gd name="connsiteX91" fmla="*/ 1225991 w 5187198"/>
                <a:gd name="connsiteY91" fmla="*/ 5533632 h 6239661"/>
                <a:gd name="connsiteX92" fmla="*/ 1286680 w 5187198"/>
                <a:gd name="connsiteY92" fmla="*/ 5550705 h 6239661"/>
                <a:gd name="connsiteX93" fmla="*/ 1347310 w 5187198"/>
                <a:gd name="connsiteY93" fmla="*/ 5567995 h 6239661"/>
                <a:gd name="connsiteX94" fmla="*/ 1377002 w 5187198"/>
                <a:gd name="connsiteY94" fmla="*/ 5575719 h 6239661"/>
                <a:gd name="connsiteX95" fmla="*/ 1406328 w 5187198"/>
                <a:gd name="connsiteY95" fmla="*/ 5582649 h 6239661"/>
                <a:gd name="connsiteX96" fmla="*/ 1465060 w 5187198"/>
                <a:gd name="connsiteY96" fmla="*/ 5594909 h 6239661"/>
                <a:gd name="connsiteX97" fmla="*/ 1523881 w 5187198"/>
                <a:gd name="connsiteY97" fmla="*/ 5605105 h 6239661"/>
                <a:gd name="connsiteX98" fmla="*/ 1553325 w 5187198"/>
                <a:gd name="connsiteY98" fmla="*/ 5609865 h 6239661"/>
                <a:gd name="connsiteX99" fmla="*/ 1582813 w 5187198"/>
                <a:gd name="connsiteY99" fmla="*/ 5613593 h 6239661"/>
                <a:gd name="connsiteX100" fmla="*/ 1612301 w 5187198"/>
                <a:gd name="connsiteY100" fmla="*/ 5617321 h 6239661"/>
                <a:gd name="connsiteX101" fmla="*/ 1641863 w 5187198"/>
                <a:gd name="connsiteY101" fmla="*/ 5619910 h 6239661"/>
                <a:gd name="connsiteX102" fmla="*/ 2117508 w 5187198"/>
                <a:gd name="connsiteY102" fmla="*/ 5595156 h 6239661"/>
                <a:gd name="connsiteX103" fmla="*/ 2597368 w 5187198"/>
                <a:gd name="connsiteY103" fmla="*/ 5447381 h 6239661"/>
                <a:gd name="connsiteX104" fmla="*/ 3082968 w 5187198"/>
                <a:gd name="connsiteY104" fmla="*/ 5223245 h 6239661"/>
                <a:gd name="connsiteX105" fmla="*/ 3334855 w 5187198"/>
                <a:gd name="connsiteY105" fmla="*/ 5097383 h 6239661"/>
                <a:gd name="connsiteX106" fmla="*/ 3599509 w 5187198"/>
                <a:gd name="connsiteY106" fmla="*/ 4976217 h 6239661"/>
                <a:gd name="connsiteX107" fmla="*/ 4112002 w 5187198"/>
                <a:gd name="connsiteY107" fmla="*/ 4766359 h 6239661"/>
                <a:gd name="connsiteX108" fmla="*/ 4348983 w 5187198"/>
                <a:gd name="connsiteY108" fmla="*/ 4649833 h 6239661"/>
                <a:gd name="connsiteX109" fmla="*/ 4560505 w 5187198"/>
                <a:gd name="connsiteY109" fmla="*/ 4501564 h 6239661"/>
                <a:gd name="connsiteX110" fmla="*/ 4731963 w 5187198"/>
                <a:gd name="connsiteY110" fmla="*/ 4309870 h 6239661"/>
                <a:gd name="connsiteX111" fmla="*/ 4852344 w 5187198"/>
                <a:gd name="connsiteY111" fmla="*/ 4078640 h 6239661"/>
                <a:gd name="connsiteX112" fmla="*/ 4863972 w 5187198"/>
                <a:gd name="connsiteY112" fmla="*/ 4047790 h 6239661"/>
                <a:gd name="connsiteX113" fmla="*/ 4874144 w 5187198"/>
                <a:gd name="connsiteY113" fmla="*/ 4016320 h 6239661"/>
                <a:gd name="connsiteX114" fmla="*/ 4884127 w 5187198"/>
                <a:gd name="connsiteY114" fmla="*/ 3984682 h 6239661"/>
                <a:gd name="connsiteX115" fmla="*/ 4892800 w 5187198"/>
                <a:gd name="connsiteY115" fmla="*/ 3951883 h 6239661"/>
                <a:gd name="connsiteX116" fmla="*/ 4909526 w 5187198"/>
                <a:gd name="connsiteY116" fmla="*/ 3886001 h 6239661"/>
                <a:gd name="connsiteX117" fmla="*/ 4917687 w 5187198"/>
                <a:gd name="connsiteY117" fmla="*/ 3852948 h 6239661"/>
                <a:gd name="connsiteX118" fmla="*/ 4921768 w 5187198"/>
                <a:gd name="connsiteY118" fmla="*/ 3836422 h 6239661"/>
                <a:gd name="connsiteX119" fmla="*/ 4924845 w 5187198"/>
                <a:gd name="connsiteY119" fmla="*/ 3819742 h 6239661"/>
                <a:gd name="connsiteX120" fmla="*/ 4948230 w 5187198"/>
                <a:gd name="connsiteY120" fmla="*/ 3685744 h 6239661"/>
                <a:gd name="connsiteX121" fmla="*/ 4962782 w 5187198"/>
                <a:gd name="connsiteY121" fmla="*/ 3550540 h 6239661"/>
                <a:gd name="connsiteX122" fmla="*/ 4939468 w 5187198"/>
                <a:gd name="connsiteY122" fmla="*/ 3010249 h 6239661"/>
                <a:gd name="connsiteX123" fmla="*/ 4816901 w 5187198"/>
                <a:gd name="connsiteY123" fmla="*/ 2488224 h 6239661"/>
                <a:gd name="connsiteX124" fmla="*/ 4797005 w 5187198"/>
                <a:gd name="connsiteY124" fmla="*/ 2424470 h 6239661"/>
                <a:gd name="connsiteX125" fmla="*/ 4774433 w 5187198"/>
                <a:gd name="connsiteY125" fmla="*/ 2361620 h 6239661"/>
                <a:gd name="connsiteX126" fmla="*/ 4752459 w 5187198"/>
                <a:gd name="connsiteY126" fmla="*/ 2298700 h 6239661"/>
                <a:gd name="connsiteX127" fmla="*/ 4728083 w 5187198"/>
                <a:gd name="connsiteY127" fmla="*/ 2236526 h 6239661"/>
                <a:gd name="connsiteX128" fmla="*/ 4704471 w 5187198"/>
                <a:gd name="connsiteY128" fmla="*/ 2174095 h 6239661"/>
                <a:gd name="connsiteX129" fmla="*/ 4678399 w 5187198"/>
                <a:gd name="connsiteY129" fmla="*/ 2112626 h 6239661"/>
                <a:gd name="connsiteX130" fmla="*/ 4652601 w 5187198"/>
                <a:gd name="connsiteY130" fmla="*/ 2050999 h 6239661"/>
                <a:gd name="connsiteX131" fmla="*/ 4624205 w 5187198"/>
                <a:gd name="connsiteY131" fmla="*/ 1990415 h 6239661"/>
                <a:gd name="connsiteX132" fmla="*/ 4595398 w 5187198"/>
                <a:gd name="connsiteY132" fmla="*/ 1930069 h 6239661"/>
                <a:gd name="connsiteX133" fmla="*/ 4563827 w 5187198"/>
                <a:gd name="connsiteY133" fmla="*/ 1870952 h 6239661"/>
                <a:gd name="connsiteX134" fmla="*/ 4531433 w 5187198"/>
                <a:gd name="connsiteY134" fmla="*/ 1812311 h 6239661"/>
                <a:gd name="connsiteX135" fmla="*/ 4523315 w 5187198"/>
                <a:gd name="connsiteY135" fmla="*/ 1797616 h 6239661"/>
                <a:gd name="connsiteX136" fmla="*/ 4514482 w 5187198"/>
                <a:gd name="connsiteY136" fmla="*/ 1783425 h 6239661"/>
                <a:gd name="connsiteX137" fmla="*/ 4496845 w 5187198"/>
                <a:gd name="connsiteY137" fmla="*/ 1754936 h 6239661"/>
                <a:gd name="connsiteX138" fmla="*/ 4461463 w 5187198"/>
                <a:gd name="connsiteY138" fmla="*/ 1697929 h 6239661"/>
                <a:gd name="connsiteX139" fmla="*/ 4452660 w 5187198"/>
                <a:gd name="connsiteY139" fmla="*/ 1683629 h 6239661"/>
                <a:gd name="connsiteX140" fmla="*/ 4443141 w 5187198"/>
                <a:gd name="connsiteY140" fmla="*/ 1669834 h 6239661"/>
                <a:gd name="connsiteX141" fmla="*/ 4424241 w 5187198"/>
                <a:gd name="connsiteY141" fmla="*/ 1642166 h 6239661"/>
                <a:gd name="connsiteX142" fmla="*/ 4346886 w 5187198"/>
                <a:gd name="connsiteY142" fmla="*/ 1532412 h 6239661"/>
                <a:gd name="connsiteX143" fmla="*/ 3985497 w 5187198"/>
                <a:gd name="connsiteY143" fmla="*/ 1134649 h 6239661"/>
                <a:gd name="connsiteX144" fmla="*/ 3545665 w 5187198"/>
                <a:gd name="connsiteY144" fmla="*/ 825877 h 6239661"/>
                <a:gd name="connsiteX145" fmla="*/ 3486190 w 5187198"/>
                <a:gd name="connsiteY145" fmla="*/ 794756 h 6239661"/>
                <a:gd name="connsiteX146" fmla="*/ 3426182 w 5187198"/>
                <a:gd name="connsiteY146" fmla="*/ 764765 h 6239661"/>
                <a:gd name="connsiteX147" fmla="*/ 3365044 w 5187198"/>
                <a:gd name="connsiteY147" fmla="*/ 737255 h 6239661"/>
                <a:gd name="connsiteX148" fmla="*/ 3334529 w 5187198"/>
                <a:gd name="connsiteY148" fmla="*/ 723514 h 6239661"/>
                <a:gd name="connsiteX149" fmla="*/ 3303733 w 5187198"/>
                <a:gd name="connsiteY149" fmla="*/ 710395 h 6239661"/>
                <a:gd name="connsiteX150" fmla="*/ 3179033 w 5187198"/>
                <a:gd name="connsiteY150" fmla="*/ 662259 h 6239661"/>
                <a:gd name="connsiteX151" fmla="*/ 3052408 w 5187198"/>
                <a:gd name="connsiteY151" fmla="*/ 620447 h 6239661"/>
                <a:gd name="connsiteX152" fmla="*/ 2924325 w 5187198"/>
                <a:gd name="connsiteY152" fmla="*/ 584505 h 6239661"/>
                <a:gd name="connsiteX153" fmla="*/ 2859667 w 5187198"/>
                <a:gd name="connsiteY153" fmla="*/ 569266 h 6239661"/>
                <a:gd name="connsiteX154" fmla="*/ 2795226 w 5187198"/>
                <a:gd name="connsiteY154" fmla="*/ 554085 h 6239661"/>
                <a:gd name="connsiteX155" fmla="*/ 2729702 w 5187198"/>
                <a:gd name="connsiteY155" fmla="*/ 540354 h 6239661"/>
                <a:gd name="connsiteX156" fmla="*/ 2663758 w 5187198"/>
                <a:gd name="connsiteY156" fmla="*/ 527322 h 6239661"/>
                <a:gd name="connsiteX157" fmla="*/ 2630927 w 5187198"/>
                <a:gd name="connsiteY157" fmla="*/ 520495 h 6239661"/>
                <a:gd name="connsiteX158" fmla="*/ 2597965 w 5187198"/>
                <a:gd name="connsiteY158" fmla="*/ 515024 h 6239661"/>
                <a:gd name="connsiteX159" fmla="*/ 2532205 w 5187198"/>
                <a:gd name="connsiteY159" fmla="*/ 503895 h 6239661"/>
                <a:gd name="connsiteX160" fmla="*/ 2010064 w 5187198"/>
                <a:gd name="connsiteY160" fmla="*/ 452552 h 6239661"/>
                <a:gd name="connsiteX161" fmla="*/ 1494552 w 5187198"/>
                <a:gd name="connsiteY161" fmla="*/ 485055 h 6239661"/>
                <a:gd name="connsiteX162" fmla="*/ 1366896 w 5187198"/>
                <a:gd name="connsiteY162" fmla="*/ 509389 h 6239661"/>
                <a:gd name="connsiteX163" fmla="*/ 1240175 w 5187198"/>
                <a:gd name="connsiteY163" fmla="*/ 541045 h 6239661"/>
                <a:gd name="connsiteX164" fmla="*/ 1177438 w 5187198"/>
                <a:gd name="connsiteY164" fmla="*/ 560170 h 6239661"/>
                <a:gd name="connsiteX165" fmla="*/ 1145987 w 5187198"/>
                <a:gd name="connsiteY165" fmla="*/ 569826 h 6239661"/>
                <a:gd name="connsiteX166" fmla="*/ 1130315 w 5187198"/>
                <a:gd name="connsiteY166" fmla="*/ 574669 h 6239661"/>
                <a:gd name="connsiteX167" fmla="*/ 1114873 w 5187198"/>
                <a:gd name="connsiteY167" fmla="*/ 580384 h 6239661"/>
                <a:gd name="connsiteX168" fmla="*/ 1052839 w 5187198"/>
                <a:gd name="connsiteY168" fmla="*/ 602943 h 6239661"/>
                <a:gd name="connsiteX169" fmla="*/ 991135 w 5187198"/>
                <a:gd name="connsiteY169" fmla="*/ 626866 h 6239661"/>
                <a:gd name="connsiteX170" fmla="*/ 930179 w 5187198"/>
                <a:gd name="connsiteY170" fmla="*/ 653191 h 6239661"/>
                <a:gd name="connsiteX171" fmla="*/ 869768 w 5187198"/>
                <a:gd name="connsiteY171" fmla="*/ 680937 h 6239661"/>
                <a:gd name="connsiteX172" fmla="*/ 810085 w 5187198"/>
                <a:gd name="connsiteY172" fmla="*/ 710734 h 6239661"/>
                <a:gd name="connsiteX173" fmla="*/ 751220 w 5187198"/>
                <a:gd name="connsiteY173" fmla="*/ 741794 h 6239661"/>
                <a:gd name="connsiteX174" fmla="*/ 532669 w 5187198"/>
                <a:gd name="connsiteY174" fmla="*/ 881688 h 6239661"/>
                <a:gd name="connsiteX175" fmla="*/ 354185 w 5187198"/>
                <a:gd name="connsiteY175" fmla="*/ 1050286 h 6239661"/>
                <a:gd name="connsiteX176" fmla="*/ 315980 w 5187198"/>
                <a:gd name="connsiteY176" fmla="*/ 1098125 h 6239661"/>
                <a:gd name="connsiteX177" fmla="*/ 280345 w 5187198"/>
                <a:gd name="connsiteY177" fmla="*/ 1149782 h 6239661"/>
                <a:gd name="connsiteX178" fmla="*/ 245890 w 5187198"/>
                <a:gd name="connsiteY178" fmla="*/ 1203959 h 6239661"/>
                <a:gd name="connsiteX179" fmla="*/ 212162 w 5187198"/>
                <a:gd name="connsiteY179" fmla="*/ 1260184 h 6239661"/>
                <a:gd name="connsiteX180" fmla="*/ 80716 w 5187198"/>
                <a:gd name="connsiteY180" fmla="*/ 1502476 h 6239661"/>
                <a:gd name="connsiteX181" fmla="*/ 0 w 5187198"/>
                <a:gd name="connsiteY181" fmla="*/ 1648841 h 6239661"/>
                <a:gd name="connsiteX182" fmla="*/ 0 w 5187198"/>
                <a:gd name="connsiteY182" fmla="*/ 954863 h 6239661"/>
                <a:gd name="connsiteX183" fmla="*/ 43491 w 5187198"/>
                <a:gd name="connsiteY183" fmla="*/ 895513 h 6239661"/>
                <a:gd name="connsiteX184" fmla="*/ 93923 w 5187198"/>
                <a:gd name="connsiteY184" fmla="*/ 834489 h 6239661"/>
                <a:gd name="connsiteX185" fmla="*/ 323465 w 5187198"/>
                <a:gd name="connsiteY185" fmla="*/ 617671 h 6239661"/>
                <a:gd name="connsiteX186" fmla="*/ 574777 w 5187198"/>
                <a:gd name="connsiteY186" fmla="*/ 446794 h 6239661"/>
                <a:gd name="connsiteX187" fmla="*/ 638943 w 5187198"/>
                <a:gd name="connsiteY187" fmla="*/ 408925 h 6239661"/>
                <a:gd name="connsiteX188" fmla="*/ 703505 w 5187198"/>
                <a:gd name="connsiteY188" fmla="*/ 371742 h 6239661"/>
                <a:gd name="connsiteX189" fmla="*/ 769262 w 5187198"/>
                <a:gd name="connsiteY189" fmla="*/ 336154 h 6239661"/>
                <a:gd name="connsiteX190" fmla="*/ 835552 w 5187198"/>
                <a:gd name="connsiteY190" fmla="*/ 301173 h 6239661"/>
                <a:gd name="connsiteX191" fmla="*/ 902979 w 5187198"/>
                <a:gd name="connsiteY191" fmla="*/ 268004 h 6239661"/>
                <a:gd name="connsiteX192" fmla="*/ 971127 w 5187198"/>
                <a:gd name="connsiteY192" fmla="*/ 235607 h 6239661"/>
                <a:gd name="connsiteX193" fmla="*/ 988238 w 5187198"/>
                <a:gd name="connsiteY193" fmla="*/ 227556 h 6239661"/>
                <a:gd name="connsiteX194" fmla="*/ 1005744 w 5187198"/>
                <a:gd name="connsiteY194" fmla="*/ 220191 h 6239661"/>
                <a:gd name="connsiteX195" fmla="*/ 1040729 w 5187198"/>
                <a:gd name="connsiteY195" fmla="*/ 205569 h 6239661"/>
                <a:gd name="connsiteX196" fmla="*/ 1110835 w 5187198"/>
                <a:gd name="connsiteY196" fmla="*/ 176248 h 6239661"/>
                <a:gd name="connsiteX197" fmla="*/ 1254256 w 5187198"/>
                <a:gd name="connsiteY197" fmla="*/ 123796 h 6239661"/>
                <a:gd name="connsiteX198" fmla="*/ 1401310 w 5187198"/>
                <a:gd name="connsiteY198" fmla="*/ 79852 h 6239661"/>
                <a:gd name="connsiteX199" fmla="*/ 2011811 w 5187198"/>
                <a:gd name="connsiteY199" fmla="*/ 4 h 623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5187198" h="6239661">
                  <a:moveTo>
                    <a:pt x="2011811" y="4"/>
                  </a:moveTo>
                  <a:cubicBezTo>
                    <a:pt x="2217306" y="120"/>
                    <a:pt x="2420903" y="25925"/>
                    <a:pt x="2617011" y="70590"/>
                  </a:cubicBezTo>
                  <a:lnTo>
                    <a:pt x="2690321" y="88146"/>
                  </a:lnTo>
                  <a:lnTo>
                    <a:pt x="2726863" y="97127"/>
                  </a:lnTo>
                  <a:lnTo>
                    <a:pt x="2762951" y="107375"/>
                  </a:lnTo>
                  <a:lnTo>
                    <a:pt x="2834843" y="128493"/>
                  </a:lnTo>
                  <a:cubicBezTo>
                    <a:pt x="2858788" y="135605"/>
                    <a:pt x="2882632" y="142226"/>
                    <a:pt x="2906574" y="151076"/>
                  </a:cubicBezTo>
                  <a:cubicBezTo>
                    <a:pt x="2954475" y="167852"/>
                    <a:pt x="3002363" y="183813"/>
                    <a:pt x="3049504" y="202124"/>
                  </a:cubicBezTo>
                  <a:lnTo>
                    <a:pt x="3189518" y="260159"/>
                  </a:lnTo>
                  <a:lnTo>
                    <a:pt x="3326048" y="325143"/>
                  </a:lnTo>
                  <a:cubicBezTo>
                    <a:pt x="3370687" y="348464"/>
                    <a:pt x="3414908" y="372485"/>
                    <a:pt x="3459166" y="395936"/>
                  </a:cubicBezTo>
                  <a:cubicBezTo>
                    <a:pt x="3502947" y="420302"/>
                    <a:pt x="3545491" y="447118"/>
                    <a:pt x="3588578" y="472343"/>
                  </a:cubicBezTo>
                  <a:cubicBezTo>
                    <a:pt x="3610346" y="484551"/>
                    <a:pt x="3630797" y="499072"/>
                    <a:pt x="3651864" y="512600"/>
                  </a:cubicBezTo>
                  <a:lnTo>
                    <a:pt x="3714514" y="553499"/>
                  </a:lnTo>
                  <a:cubicBezTo>
                    <a:pt x="3880005" y="664844"/>
                    <a:pt x="4036083" y="788388"/>
                    <a:pt x="4181221" y="922912"/>
                  </a:cubicBezTo>
                  <a:cubicBezTo>
                    <a:pt x="4326221" y="1057515"/>
                    <a:pt x="4461955" y="1202038"/>
                    <a:pt x="4582963" y="1358264"/>
                  </a:cubicBezTo>
                  <a:cubicBezTo>
                    <a:pt x="4614206" y="1396543"/>
                    <a:pt x="4642091" y="1437400"/>
                    <a:pt x="4670721" y="1477644"/>
                  </a:cubicBezTo>
                  <a:cubicBezTo>
                    <a:pt x="4700172" y="1517414"/>
                    <a:pt x="4725864" y="1559538"/>
                    <a:pt x="4752378" y="1601187"/>
                  </a:cubicBezTo>
                  <a:lnTo>
                    <a:pt x="4772168" y="1632456"/>
                  </a:lnTo>
                  <a:lnTo>
                    <a:pt x="4782117" y="1648104"/>
                  </a:lnTo>
                  <a:lnTo>
                    <a:pt x="4791381" y="1664150"/>
                  </a:lnTo>
                  <a:lnTo>
                    <a:pt x="4828190" y="1728379"/>
                  </a:lnTo>
                  <a:cubicBezTo>
                    <a:pt x="4840266" y="1749930"/>
                    <a:pt x="4853470" y="1770740"/>
                    <a:pt x="4864832" y="1792796"/>
                  </a:cubicBezTo>
                  <a:lnTo>
                    <a:pt x="4899201" y="1858342"/>
                  </a:lnTo>
                  <a:cubicBezTo>
                    <a:pt x="4910484" y="1880260"/>
                    <a:pt x="4922532" y="1901920"/>
                    <a:pt x="4933266" y="1924155"/>
                  </a:cubicBezTo>
                  <a:lnTo>
                    <a:pt x="4964403" y="1991384"/>
                  </a:lnTo>
                  <a:cubicBezTo>
                    <a:pt x="4974618" y="2013829"/>
                    <a:pt x="4985323" y="2036171"/>
                    <a:pt x="4995019" y="2058823"/>
                  </a:cubicBezTo>
                  <a:lnTo>
                    <a:pt x="5021999" y="2127723"/>
                  </a:lnTo>
                  <a:lnTo>
                    <a:pt x="5048321" y="2196908"/>
                  </a:lnTo>
                  <a:lnTo>
                    <a:pt x="5070546" y="2267547"/>
                  </a:lnTo>
                  <a:cubicBezTo>
                    <a:pt x="5078054" y="2291004"/>
                    <a:pt x="5085044" y="2314670"/>
                    <a:pt x="5092171" y="2338256"/>
                  </a:cubicBezTo>
                  <a:cubicBezTo>
                    <a:pt x="5098670" y="2362023"/>
                    <a:pt x="5104296" y="2386019"/>
                    <a:pt x="5110305" y="2409886"/>
                  </a:cubicBezTo>
                  <a:cubicBezTo>
                    <a:pt x="5158097" y="2600976"/>
                    <a:pt x="5182068" y="2797044"/>
                    <a:pt x="5186393" y="2992022"/>
                  </a:cubicBezTo>
                  <a:cubicBezTo>
                    <a:pt x="5191013" y="3187195"/>
                    <a:pt x="5175397" y="3380886"/>
                    <a:pt x="5149045" y="3571816"/>
                  </a:cubicBezTo>
                  <a:cubicBezTo>
                    <a:pt x="5141154" y="3619431"/>
                    <a:pt x="5133539" y="3666889"/>
                    <a:pt x="5126572" y="3714520"/>
                  </a:cubicBezTo>
                  <a:cubicBezTo>
                    <a:pt x="5117276" y="3761759"/>
                    <a:pt x="5107793" y="3808831"/>
                    <a:pt x="5099067" y="3856108"/>
                  </a:cubicBezTo>
                  <a:lnTo>
                    <a:pt x="5095699" y="3873868"/>
                  </a:lnTo>
                  <a:lnTo>
                    <a:pt x="5091573" y="3891426"/>
                  </a:lnTo>
                  <a:lnTo>
                    <a:pt x="5083324" y="3926541"/>
                  </a:lnTo>
                  <a:lnTo>
                    <a:pt x="5067256" y="3996889"/>
                  </a:lnTo>
                  <a:cubicBezTo>
                    <a:pt x="5064451" y="4008657"/>
                    <a:pt x="5062244" y="4020353"/>
                    <a:pt x="5059194" y="4032171"/>
                  </a:cubicBezTo>
                  <a:lnTo>
                    <a:pt x="5049522" y="4067833"/>
                  </a:lnTo>
                  <a:lnTo>
                    <a:pt x="5040067" y="4103553"/>
                  </a:lnTo>
                  <a:cubicBezTo>
                    <a:pt x="5036554" y="4115363"/>
                    <a:pt x="5032689" y="4127194"/>
                    <a:pt x="5028960" y="4138946"/>
                  </a:cubicBezTo>
                  <a:cubicBezTo>
                    <a:pt x="4999693" y="4233462"/>
                    <a:pt x="4962869" y="4326764"/>
                    <a:pt x="4917351" y="4417041"/>
                  </a:cubicBezTo>
                  <a:cubicBezTo>
                    <a:pt x="4871860" y="4507209"/>
                    <a:pt x="4817597" y="4594215"/>
                    <a:pt x="4756163" y="4676402"/>
                  </a:cubicBezTo>
                  <a:cubicBezTo>
                    <a:pt x="4632803" y="4840875"/>
                    <a:pt x="4480597" y="4982783"/>
                    <a:pt x="4322493" y="5105604"/>
                  </a:cubicBezTo>
                  <a:cubicBezTo>
                    <a:pt x="4163928" y="5228420"/>
                    <a:pt x="3999564" y="5332640"/>
                    <a:pt x="3840510" y="5429590"/>
                  </a:cubicBezTo>
                  <a:cubicBezTo>
                    <a:pt x="3760954" y="5478172"/>
                    <a:pt x="3682353" y="5524924"/>
                    <a:pt x="3606447" y="5572862"/>
                  </a:cubicBezTo>
                  <a:lnTo>
                    <a:pt x="3488814" y="5647178"/>
                  </a:lnTo>
                  <a:cubicBezTo>
                    <a:pt x="3448270" y="5672597"/>
                    <a:pt x="3407323" y="5697792"/>
                    <a:pt x="3365864" y="5722735"/>
                  </a:cubicBezTo>
                  <a:cubicBezTo>
                    <a:pt x="3200163" y="5822424"/>
                    <a:pt x="3026125" y="5917328"/>
                    <a:pt x="2839486" y="5999120"/>
                  </a:cubicBezTo>
                  <a:cubicBezTo>
                    <a:pt x="2653201" y="6080891"/>
                    <a:pt x="2453560" y="6149344"/>
                    <a:pt x="2242423" y="6192346"/>
                  </a:cubicBezTo>
                  <a:cubicBezTo>
                    <a:pt x="2031719" y="6235463"/>
                    <a:pt x="1808952" y="6251353"/>
                    <a:pt x="1589380" y="6230657"/>
                  </a:cubicBezTo>
                  <a:lnTo>
                    <a:pt x="1548244" y="6226706"/>
                  </a:lnTo>
                  <a:cubicBezTo>
                    <a:pt x="1534528" y="6225117"/>
                    <a:pt x="1520898" y="6223203"/>
                    <a:pt x="1507348" y="6221428"/>
                  </a:cubicBezTo>
                  <a:lnTo>
                    <a:pt x="1466401" y="6215904"/>
                  </a:lnTo>
                  <a:cubicBezTo>
                    <a:pt x="1452772" y="6213991"/>
                    <a:pt x="1439316" y="6211428"/>
                    <a:pt x="1425773" y="6209191"/>
                  </a:cubicBezTo>
                  <a:cubicBezTo>
                    <a:pt x="1398775" y="6204391"/>
                    <a:pt x="1371610" y="6199779"/>
                    <a:pt x="1344960" y="6193681"/>
                  </a:cubicBezTo>
                  <a:cubicBezTo>
                    <a:pt x="1318251" y="6187799"/>
                    <a:pt x="1291260" y="6182538"/>
                    <a:pt x="1265007" y="6175388"/>
                  </a:cubicBezTo>
                  <a:lnTo>
                    <a:pt x="1225415" y="6165243"/>
                  </a:lnTo>
                  <a:cubicBezTo>
                    <a:pt x="1212163" y="6161924"/>
                    <a:pt x="1198939" y="6158496"/>
                    <a:pt x="1186567" y="6154486"/>
                  </a:cubicBezTo>
                  <a:lnTo>
                    <a:pt x="1111158" y="6130918"/>
                  </a:lnTo>
                  <a:lnTo>
                    <a:pt x="1035915" y="6107163"/>
                  </a:lnTo>
                  <a:cubicBezTo>
                    <a:pt x="1010846" y="6099055"/>
                    <a:pt x="986357" y="6088784"/>
                    <a:pt x="961579" y="6079594"/>
                  </a:cubicBezTo>
                  <a:cubicBezTo>
                    <a:pt x="763709" y="6005594"/>
                    <a:pt x="572401" y="5909703"/>
                    <a:pt x="395297" y="5792812"/>
                  </a:cubicBezTo>
                  <a:lnTo>
                    <a:pt x="265239" y="5701511"/>
                  </a:lnTo>
                  <a:cubicBezTo>
                    <a:pt x="254227" y="5694155"/>
                    <a:pt x="244103" y="5685646"/>
                    <a:pt x="233756" y="5677542"/>
                  </a:cubicBezTo>
                  <a:lnTo>
                    <a:pt x="202800" y="5652902"/>
                  </a:lnTo>
                  <a:lnTo>
                    <a:pt x="140918" y="5603515"/>
                  </a:lnTo>
                  <a:cubicBezTo>
                    <a:pt x="130598" y="5595302"/>
                    <a:pt x="120280" y="5587089"/>
                    <a:pt x="110625" y="5578127"/>
                  </a:cubicBezTo>
                  <a:cubicBezTo>
                    <a:pt x="105647" y="5573779"/>
                    <a:pt x="100444" y="5569834"/>
                    <a:pt x="95631" y="5565299"/>
                  </a:cubicBezTo>
                  <a:cubicBezTo>
                    <a:pt x="90955" y="5560684"/>
                    <a:pt x="86505" y="5555666"/>
                    <a:pt x="81966" y="5550973"/>
                  </a:cubicBezTo>
                  <a:lnTo>
                    <a:pt x="27991" y="5493272"/>
                  </a:lnTo>
                  <a:cubicBezTo>
                    <a:pt x="19109" y="5483589"/>
                    <a:pt x="9758" y="5474359"/>
                    <a:pt x="1454" y="5464252"/>
                  </a:cubicBezTo>
                  <a:lnTo>
                    <a:pt x="0" y="5462518"/>
                  </a:lnTo>
                  <a:lnTo>
                    <a:pt x="0" y="4720187"/>
                  </a:lnTo>
                  <a:lnTo>
                    <a:pt x="109684" y="4836724"/>
                  </a:lnTo>
                  <a:cubicBezTo>
                    <a:pt x="173316" y="4897375"/>
                    <a:pt x="239447" y="4954160"/>
                    <a:pt x="306959" y="5007200"/>
                  </a:cubicBezTo>
                  <a:lnTo>
                    <a:pt x="358101" y="5046057"/>
                  </a:lnTo>
                  <a:lnTo>
                    <a:pt x="383328" y="5065684"/>
                  </a:lnTo>
                  <a:cubicBezTo>
                    <a:pt x="391637" y="5072316"/>
                    <a:pt x="400805" y="5077902"/>
                    <a:pt x="409503" y="5083942"/>
                  </a:cubicBezTo>
                  <a:lnTo>
                    <a:pt x="461889" y="5119888"/>
                  </a:lnTo>
                  <a:cubicBezTo>
                    <a:pt x="466184" y="5122893"/>
                    <a:pt x="470616" y="5125820"/>
                    <a:pt x="474883" y="5128933"/>
                  </a:cubicBezTo>
                  <a:cubicBezTo>
                    <a:pt x="478982" y="5132235"/>
                    <a:pt x="482476" y="5136069"/>
                    <a:pt x="486410" y="5139557"/>
                  </a:cubicBezTo>
                  <a:cubicBezTo>
                    <a:pt x="494140" y="5146613"/>
                    <a:pt x="502565" y="5152812"/>
                    <a:pt x="510852" y="5159089"/>
                  </a:cubicBezTo>
                  <a:lnTo>
                    <a:pt x="560653" y="5196893"/>
                  </a:lnTo>
                  <a:lnTo>
                    <a:pt x="585485" y="5215834"/>
                  </a:lnTo>
                  <a:cubicBezTo>
                    <a:pt x="593773" y="5222111"/>
                    <a:pt x="601864" y="5228685"/>
                    <a:pt x="610707" y="5234185"/>
                  </a:cubicBezTo>
                  <a:lnTo>
                    <a:pt x="714768" y="5303103"/>
                  </a:lnTo>
                  <a:cubicBezTo>
                    <a:pt x="856162" y="5390603"/>
                    <a:pt x="1008099" y="5459947"/>
                    <a:pt x="1166634" y="5513322"/>
                  </a:cubicBezTo>
                  <a:cubicBezTo>
                    <a:pt x="1186540" y="5519932"/>
                    <a:pt x="1205774" y="5527751"/>
                    <a:pt x="1225991" y="5533632"/>
                  </a:cubicBezTo>
                  <a:lnTo>
                    <a:pt x="1286680" y="5550705"/>
                  </a:lnTo>
                  <a:lnTo>
                    <a:pt x="1347310" y="5567995"/>
                  </a:lnTo>
                  <a:cubicBezTo>
                    <a:pt x="1357469" y="5571180"/>
                    <a:pt x="1367261" y="5573572"/>
                    <a:pt x="1377002" y="5575719"/>
                  </a:cubicBezTo>
                  <a:lnTo>
                    <a:pt x="1406328" y="5582649"/>
                  </a:lnTo>
                  <a:cubicBezTo>
                    <a:pt x="1425825" y="5587757"/>
                    <a:pt x="1445490" y="5590939"/>
                    <a:pt x="1465060" y="5594909"/>
                  </a:cubicBezTo>
                  <a:cubicBezTo>
                    <a:pt x="1484652" y="5599231"/>
                    <a:pt x="1504324" y="5601952"/>
                    <a:pt x="1523881" y="5605105"/>
                  </a:cubicBezTo>
                  <a:cubicBezTo>
                    <a:pt x="1533660" y="5606682"/>
                    <a:pt x="1543460" y="5608613"/>
                    <a:pt x="1553325" y="5609865"/>
                  </a:cubicBezTo>
                  <a:lnTo>
                    <a:pt x="1582813" y="5613593"/>
                  </a:lnTo>
                  <a:lnTo>
                    <a:pt x="1612301" y="5617321"/>
                  </a:lnTo>
                  <a:lnTo>
                    <a:pt x="1641863" y="5619910"/>
                  </a:lnTo>
                  <a:cubicBezTo>
                    <a:pt x="1799348" y="5633940"/>
                    <a:pt x="1957913" y="5625770"/>
                    <a:pt x="2117508" y="5595156"/>
                  </a:cubicBezTo>
                  <a:cubicBezTo>
                    <a:pt x="2277124" y="5564895"/>
                    <a:pt x="2437004" y="5512449"/>
                    <a:pt x="2597368" y="5447381"/>
                  </a:cubicBezTo>
                  <a:cubicBezTo>
                    <a:pt x="2757791" y="5382096"/>
                    <a:pt x="2918855" y="5304464"/>
                    <a:pt x="3082968" y="5223245"/>
                  </a:cubicBezTo>
                  <a:lnTo>
                    <a:pt x="3334855" y="5097383"/>
                  </a:lnTo>
                  <a:cubicBezTo>
                    <a:pt x="3423528" y="5054142"/>
                    <a:pt x="3511773" y="5013798"/>
                    <a:pt x="3599509" y="4976217"/>
                  </a:cubicBezTo>
                  <a:cubicBezTo>
                    <a:pt x="3774960" y="4900701"/>
                    <a:pt x="3948276" y="4837481"/>
                    <a:pt x="4112002" y="4766359"/>
                  </a:cubicBezTo>
                  <a:cubicBezTo>
                    <a:pt x="4193972" y="4730827"/>
                    <a:pt x="4273429" y="4692997"/>
                    <a:pt x="4348983" y="4649833"/>
                  </a:cubicBezTo>
                  <a:cubicBezTo>
                    <a:pt x="4424508" y="4606778"/>
                    <a:pt x="4496050" y="4558250"/>
                    <a:pt x="4560505" y="4501564"/>
                  </a:cubicBezTo>
                  <a:cubicBezTo>
                    <a:pt x="4625198" y="4445289"/>
                    <a:pt x="4682991" y="4381021"/>
                    <a:pt x="4731963" y="4309870"/>
                  </a:cubicBezTo>
                  <a:cubicBezTo>
                    <a:pt x="4781043" y="4238747"/>
                    <a:pt x="4821275" y="4160848"/>
                    <a:pt x="4852344" y="4078640"/>
                  </a:cubicBezTo>
                  <a:lnTo>
                    <a:pt x="4863972" y="4047790"/>
                  </a:lnTo>
                  <a:lnTo>
                    <a:pt x="4874144" y="4016320"/>
                  </a:lnTo>
                  <a:lnTo>
                    <a:pt x="4884127" y="3984682"/>
                  </a:lnTo>
                  <a:cubicBezTo>
                    <a:pt x="4887242" y="3973925"/>
                    <a:pt x="4889981" y="3962835"/>
                    <a:pt x="4892800" y="3951883"/>
                  </a:cubicBezTo>
                  <a:lnTo>
                    <a:pt x="4909526" y="3886001"/>
                  </a:lnTo>
                  <a:lnTo>
                    <a:pt x="4917687" y="3852948"/>
                  </a:lnTo>
                  <a:lnTo>
                    <a:pt x="4921768" y="3836422"/>
                  </a:lnTo>
                  <a:lnTo>
                    <a:pt x="4924845" y="3819742"/>
                  </a:lnTo>
                  <a:cubicBezTo>
                    <a:pt x="4933092" y="3775120"/>
                    <a:pt x="4941231" y="3730469"/>
                    <a:pt x="4948230" y="3685744"/>
                  </a:cubicBezTo>
                  <a:cubicBezTo>
                    <a:pt x="4953579" y="3640694"/>
                    <a:pt x="4958249" y="3595577"/>
                    <a:pt x="4962782" y="3550540"/>
                  </a:cubicBezTo>
                  <a:cubicBezTo>
                    <a:pt x="4976580" y="3369692"/>
                    <a:pt x="4965812" y="3187942"/>
                    <a:pt x="4939468" y="3010249"/>
                  </a:cubicBezTo>
                  <a:cubicBezTo>
                    <a:pt x="4912965" y="2832281"/>
                    <a:pt x="4870237" y="2658196"/>
                    <a:pt x="4816901" y="2488224"/>
                  </a:cubicBezTo>
                  <a:cubicBezTo>
                    <a:pt x="4810197" y="2466954"/>
                    <a:pt x="4803984" y="2445582"/>
                    <a:pt x="4797005" y="2424470"/>
                  </a:cubicBezTo>
                  <a:cubicBezTo>
                    <a:pt x="4789399" y="2403537"/>
                    <a:pt x="4781686" y="2382574"/>
                    <a:pt x="4774433" y="2361620"/>
                  </a:cubicBezTo>
                  <a:lnTo>
                    <a:pt x="4752459" y="2298700"/>
                  </a:lnTo>
                  <a:lnTo>
                    <a:pt x="4728083" y="2236526"/>
                  </a:lnTo>
                  <a:cubicBezTo>
                    <a:pt x="4719957" y="2215802"/>
                    <a:pt x="4712352" y="2194869"/>
                    <a:pt x="4704471" y="2174095"/>
                  </a:cubicBezTo>
                  <a:lnTo>
                    <a:pt x="4678399" y="2112626"/>
                  </a:lnTo>
                  <a:lnTo>
                    <a:pt x="4652601" y="2050999"/>
                  </a:lnTo>
                  <a:cubicBezTo>
                    <a:pt x="4643711" y="2030533"/>
                    <a:pt x="4633616" y="2010672"/>
                    <a:pt x="4624205" y="1990415"/>
                  </a:cubicBezTo>
                  <a:lnTo>
                    <a:pt x="4595398" y="1930069"/>
                  </a:lnTo>
                  <a:cubicBezTo>
                    <a:pt x="4585714" y="1909969"/>
                    <a:pt x="4574413" y="1890713"/>
                    <a:pt x="4563827" y="1870952"/>
                  </a:cubicBezTo>
                  <a:lnTo>
                    <a:pt x="4531433" y="1812311"/>
                  </a:lnTo>
                  <a:lnTo>
                    <a:pt x="4523315" y="1797616"/>
                  </a:lnTo>
                  <a:lnTo>
                    <a:pt x="4514482" y="1783425"/>
                  </a:lnTo>
                  <a:lnTo>
                    <a:pt x="4496845" y="1754936"/>
                  </a:lnTo>
                  <a:lnTo>
                    <a:pt x="4461463" y="1697929"/>
                  </a:lnTo>
                  <a:lnTo>
                    <a:pt x="4452660" y="1683629"/>
                  </a:lnTo>
                  <a:lnTo>
                    <a:pt x="4443141" y="1669834"/>
                  </a:lnTo>
                  <a:lnTo>
                    <a:pt x="4424241" y="1642166"/>
                  </a:lnTo>
                  <a:cubicBezTo>
                    <a:pt x="4399005" y="1605265"/>
                    <a:pt x="4374512" y="1567751"/>
                    <a:pt x="4346886" y="1532412"/>
                  </a:cubicBezTo>
                  <a:cubicBezTo>
                    <a:pt x="4240477" y="1388328"/>
                    <a:pt x="4120362" y="1253437"/>
                    <a:pt x="3985497" y="1134649"/>
                  </a:cubicBezTo>
                  <a:cubicBezTo>
                    <a:pt x="3850799" y="1015675"/>
                    <a:pt x="3702920" y="911715"/>
                    <a:pt x="3545665" y="825877"/>
                  </a:cubicBezTo>
                  <a:lnTo>
                    <a:pt x="3486190" y="794756"/>
                  </a:lnTo>
                  <a:cubicBezTo>
                    <a:pt x="3466181" y="784640"/>
                    <a:pt x="3446893" y="773560"/>
                    <a:pt x="3426182" y="764765"/>
                  </a:cubicBezTo>
                  <a:lnTo>
                    <a:pt x="3365044" y="737255"/>
                  </a:lnTo>
                  <a:lnTo>
                    <a:pt x="3334529" y="723514"/>
                  </a:lnTo>
                  <a:cubicBezTo>
                    <a:pt x="3324394" y="718943"/>
                    <a:pt x="3314287" y="714265"/>
                    <a:pt x="3303733" y="710395"/>
                  </a:cubicBezTo>
                  <a:cubicBezTo>
                    <a:pt x="3262013" y="694346"/>
                    <a:pt x="3220711" y="677599"/>
                    <a:pt x="3179033" y="662259"/>
                  </a:cubicBezTo>
                  <a:lnTo>
                    <a:pt x="3052408" y="620447"/>
                  </a:lnTo>
                  <a:lnTo>
                    <a:pt x="2924325" y="584505"/>
                  </a:lnTo>
                  <a:cubicBezTo>
                    <a:pt x="2903106" y="578471"/>
                    <a:pt x="2881119" y="574434"/>
                    <a:pt x="2859667" y="569266"/>
                  </a:cubicBezTo>
                  <a:lnTo>
                    <a:pt x="2795226" y="554085"/>
                  </a:lnTo>
                  <a:cubicBezTo>
                    <a:pt x="2774078" y="548652"/>
                    <a:pt x="2751709" y="544744"/>
                    <a:pt x="2729702" y="540354"/>
                  </a:cubicBezTo>
                  <a:lnTo>
                    <a:pt x="2663758" y="527322"/>
                  </a:lnTo>
                  <a:lnTo>
                    <a:pt x="2630927" y="520495"/>
                  </a:lnTo>
                  <a:lnTo>
                    <a:pt x="2597965" y="515024"/>
                  </a:lnTo>
                  <a:cubicBezTo>
                    <a:pt x="2575970" y="511449"/>
                    <a:pt x="2554112" y="507795"/>
                    <a:pt x="2532205" y="503895"/>
                  </a:cubicBezTo>
                  <a:cubicBezTo>
                    <a:pt x="2357016" y="475037"/>
                    <a:pt x="2182954" y="456682"/>
                    <a:pt x="2010064" y="452552"/>
                  </a:cubicBezTo>
                  <a:cubicBezTo>
                    <a:pt x="1837255" y="448558"/>
                    <a:pt x="1665388" y="457916"/>
                    <a:pt x="1494552" y="485055"/>
                  </a:cubicBezTo>
                  <a:cubicBezTo>
                    <a:pt x="1452133" y="492816"/>
                    <a:pt x="1409569" y="501117"/>
                    <a:pt x="1366896" y="509389"/>
                  </a:cubicBezTo>
                  <a:cubicBezTo>
                    <a:pt x="1324862" y="520035"/>
                    <a:pt x="1282333" y="529505"/>
                    <a:pt x="1240175" y="541045"/>
                  </a:cubicBezTo>
                  <a:lnTo>
                    <a:pt x="1177438" y="560170"/>
                  </a:lnTo>
                  <a:lnTo>
                    <a:pt x="1145987" y="569826"/>
                  </a:lnTo>
                  <a:lnTo>
                    <a:pt x="1130315" y="574669"/>
                  </a:lnTo>
                  <a:lnTo>
                    <a:pt x="1114873" y="580384"/>
                  </a:lnTo>
                  <a:lnTo>
                    <a:pt x="1052839" y="602943"/>
                  </a:lnTo>
                  <a:cubicBezTo>
                    <a:pt x="1032151" y="610499"/>
                    <a:pt x="1011255" y="617535"/>
                    <a:pt x="991135" y="626866"/>
                  </a:cubicBezTo>
                  <a:lnTo>
                    <a:pt x="930179" y="653191"/>
                  </a:lnTo>
                  <a:cubicBezTo>
                    <a:pt x="909850" y="662002"/>
                    <a:pt x="889443" y="670676"/>
                    <a:pt x="869768" y="680937"/>
                  </a:cubicBezTo>
                  <a:lnTo>
                    <a:pt x="810085" y="710734"/>
                  </a:lnTo>
                  <a:cubicBezTo>
                    <a:pt x="790331" y="720859"/>
                    <a:pt x="770124" y="730514"/>
                    <a:pt x="751220" y="741794"/>
                  </a:cubicBezTo>
                  <a:cubicBezTo>
                    <a:pt x="673929" y="784955"/>
                    <a:pt x="598827" y="830326"/>
                    <a:pt x="532669" y="881688"/>
                  </a:cubicBezTo>
                  <a:cubicBezTo>
                    <a:pt x="464226" y="931625"/>
                    <a:pt x="406969" y="988270"/>
                    <a:pt x="354185" y="1050286"/>
                  </a:cubicBezTo>
                  <a:lnTo>
                    <a:pt x="315980" y="1098125"/>
                  </a:lnTo>
                  <a:lnTo>
                    <a:pt x="280345" y="1149782"/>
                  </a:lnTo>
                  <a:cubicBezTo>
                    <a:pt x="268144" y="1166335"/>
                    <a:pt x="257438" y="1185955"/>
                    <a:pt x="245890" y="1203959"/>
                  </a:cubicBezTo>
                  <a:cubicBezTo>
                    <a:pt x="234552" y="1222481"/>
                    <a:pt x="223171" y="1240298"/>
                    <a:pt x="212162" y="1260184"/>
                  </a:cubicBezTo>
                  <a:cubicBezTo>
                    <a:pt x="168299" y="1337574"/>
                    <a:pt x="125055" y="1419360"/>
                    <a:pt x="80716" y="1502476"/>
                  </a:cubicBezTo>
                  <a:lnTo>
                    <a:pt x="0" y="1648841"/>
                  </a:lnTo>
                  <a:lnTo>
                    <a:pt x="0" y="954863"/>
                  </a:lnTo>
                  <a:lnTo>
                    <a:pt x="43491" y="895513"/>
                  </a:lnTo>
                  <a:cubicBezTo>
                    <a:pt x="59888" y="874984"/>
                    <a:pt x="77014" y="854766"/>
                    <a:pt x="93923" y="834489"/>
                  </a:cubicBezTo>
                  <a:cubicBezTo>
                    <a:pt x="163245" y="754880"/>
                    <a:pt x="240806" y="679565"/>
                    <a:pt x="323465" y="617671"/>
                  </a:cubicBezTo>
                  <a:cubicBezTo>
                    <a:pt x="405002" y="553042"/>
                    <a:pt x="490132" y="499230"/>
                    <a:pt x="574777" y="446794"/>
                  </a:cubicBezTo>
                  <a:cubicBezTo>
                    <a:pt x="595733" y="433050"/>
                    <a:pt x="617442" y="421248"/>
                    <a:pt x="638943" y="408925"/>
                  </a:cubicBezTo>
                  <a:lnTo>
                    <a:pt x="703505" y="371742"/>
                  </a:lnTo>
                  <a:cubicBezTo>
                    <a:pt x="724798" y="358900"/>
                    <a:pt x="747120" y="347842"/>
                    <a:pt x="769262" y="336154"/>
                  </a:cubicBezTo>
                  <a:lnTo>
                    <a:pt x="835552" y="301173"/>
                  </a:lnTo>
                  <a:cubicBezTo>
                    <a:pt x="857427" y="289183"/>
                    <a:pt x="880470" y="278896"/>
                    <a:pt x="902979" y="268004"/>
                  </a:cubicBezTo>
                  <a:lnTo>
                    <a:pt x="971127" y="235607"/>
                  </a:lnTo>
                  <a:lnTo>
                    <a:pt x="988238" y="227556"/>
                  </a:lnTo>
                  <a:lnTo>
                    <a:pt x="1005744" y="220191"/>
                  </a:lnTo>
                  <a:lnTo>
                    <a:pt x="1040729" y="205569"/>
                  </a:lnTo>
                  <a:lnTo>
                    <a:pt x="1110835" y="176248"/>
                  </a:lnTo>
                  <a:cubicBezTo>
                    <a:pt x="1157999" y="157703"/>
                    <a:pt x="1206322" y="141323"/>
                    <a:pt x="1254256" y="123796"/>
                  </a:cubicBezTo>
                  <a:cubicBezTo>
                    <a:pt x="1302938" y="108671"/>
                    <a:pt x="1352074" y="94017"/>
                    <a:pt x="1401310" y="79852"/>
                  </a:cubicBezTo>
                  <a:cubicBezTo>
                    <a:pt x="1599497" y="26774"/>
                    <a:pt x="1806373" y="-329"/>
                    <a:pt x="2011811" y="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06AC5DCC-C3CC-4FD5-AD4E-13A1BE5F7F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297400"/>
              <a:ext cx="5215811" cy="6107388"/>
            </a:xfrm>
            <a:custGeom>
              <a:avLst/>
              <a:gdLst>
                <a:gd name="connsiteX0" fmla="*/ 1869139 w 5215811"/>
                <a:gd name="connsiteY0" fmla="*/ 9 h 6107388"/>
                <a:gd name="connsiteX1" fmla="*/ 2791149 w 5215811"/>
                <a:gd name="connsiteY1" fmla="*/ 130229 h 6107388"/>
                <a:gd name="connsiteX2" fmla="*/ 4760307 w 5215811"/>
                <a:gd name="connsiteY2" fmla="*/ 1608408 h 6107388"/>
                <a:gd name="connsiteX3" fmla="*/ 5108574 w 5215811"/>
                <a:gd name="connsiteY3" fmla="*/ 4050383 h 6107388"/>
                <a:gd name="connsiteX4" fmla="*/ 3434916 w 5215811"/>
                <a:gd name="connsiteY4" fmla="*/ 5503134 h 6107388"/>
                <a:gd name="connsiteX5" fmla="*/ 1137841 w 5215811"/>
                <a:gd name="connsiteY5" fmla="*/ 6033968 h 6107388"/>
                <a:gd name="connsiteX6" fmla="*/ 217555 w 5215811"/>
                <a:gd name="connsiteY6" fmla="*/ 5598945 h 6107388"/>
                <a:gd name="connsiteX7" fmla="*/ 0 w 5215811"/>
                <a:gd name="connsiteY7" fmla="*/ 5419622 h 6107388"/>
                <a:gd name="connsiteX8" fmla="*/ 0 w 5215811"/>
                <a:gd name="connsiteY8" fmla="*/ 4571683 h 6107388"/>
                <a:gd name="connsiteX9" fmla="*/ 18056 w 5215811"/>
                <a:gd name="connsiteY9" fmla="*/ 4599282 h 6107388"/>
                <a:gd name="connsiteX10" fmla="*/ 358324 w 5215811"/>
                <a:gd name="connsiteY10" fmla="*/ 4988154 h 6107388"/>
                <a:gd name="connsiteX11" fmla="*/ 1282741 w 5215811"/>
                <a:gd name="connsiteY11" fmla="*/ 5493193 h 6107388"/>
                <a:gd name="connsiteX12" fmla="*/ 2172794 w 5215811"/>
                <a:gd name="connsiteY12" fmla="*/ 5470630 h 6107388"/>
                <a:gd name="connsiteX13" fmla="*/ 3146893 w 5215811"/>
                <a:gd name="connsiteY13" fmla="*/ 5016296 h 6107388"/>
                <a:gd name="connsiteX14" fmla="*/ 3574114 w 5215811"/>
                <a:gd name="connsiteY14" fmla="*/ 4791124 h 6107388"/>
                <a:gd name="connsiteX15" fmla="*/ 4244948 w 5215811"/>
                <a:gd name="connsiteY15" fmla="*/ 4392664 h 6107388"/>
                <a:gd name="connsiteX16" fmla="*/ 4556385 w 5215811"/>
                <a:gd name="connsiteY16" fmla="*/ 3902656 h 6107388"/>
                <a:gd name="connsiteX17" fmla="*/ 4616354 w 5215811"/>
                <a:gd name="connsiteY17" fmla="*/ 2851680 h 6107388"/>
                <a:gd name="connsiteX18" fmla="*/ 4269266 w 5215811"/>
                <a:gd name="connsiteY18" fmla="*/ 1889625 h 6107388"/>
                <a:gd name="connsiteX19" fmla="*/ 2645976 w 5215811"/>
                <a:gd name="connsiteY19" fmla="*/ 671162 h 6107388"/>
                <a:gd name="connsiteX20" fmla="*/ 1648930 w 5215811"/>
                <a:gd name="connsiteY20" fmla="*/ 573017 h 6107388"/>
                <a:gd name="connsiteX21" fmla="*/ 771768 w 5215811"/>
                <a:gd name="connsiteY21" fmla="*/ 865882 h 6107388"/>
                <a:gd name="connsiteX22" fmla="*/ 433617 w 5215811"/>
                <a:gd name="connsiteY22" fmla="*/ 1119441 h 6107388"/>
                <a:gd name="connsiteX23" fmla="*/ 200571 w 5215811"/>
                <a:gd name="connsiteY23" fmla="*/ 1486480 h 6107388"/>
                <a:gd name="connsiteX24" fmla="*/ 47077 w 5215811"/>
                <a:gd name="connsiteY24" fmla="*/ 1753604 h 6107388"/>
                <a:gd name="connsiteX25" fmla="*/ 0 w 5215811"/>
                <a:gd name="connsiteY25" fmla="*/ 1831655 h 6107388"/>
                <a:gd name="connsiteX26" fmla="*/ 0 w 5215811"/>
                <a:gd name="connsiteY26" fmla="*/ 751112 h 6107388"/>
                <a:gd name="connsiteX27" fmla="*/ 6994 w 5215811"/>
                <a:gd name="connsiteY27" fmla="*/ 742614 h 6107388"/>
                <a:gd name="connsiteX28" fmla="*/ 484047 w 5215811"/>
                <a:gd name="connsiteY28" fmla="*/ 378777 h 6107388"/>
                <a:gd name="connsiteX29" fmla="*/ 1869139 w 5215811"/>
                <a:gd name="connsiteY29" fmla="*/ 9 h 6107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5811" h="6107388">
                  <a:moveTo>
                    <a:pt x="1869139" y="9"/>
                  </a:moveTo>
                  <a:cubicBezTo>
                    <a:pt x="2160924" y="-706"/>
                    <a:pt x="2465752" y="43039"/>
                    <a:pt x="2791149" y="130229"/>
                  </a:cubicBezTo>
                  <a:cubicBezTo>
                    <a:pt x="3651198" y="360678"/>
                    <a:pt x="4339884" y="907924"/>
                    <a:pt x="4760307" y="1608408"/>
                  </a:cubicBezTo>
                  <a:cubicBezTo>
                    <a:pt x="5188180" y="2321320"/>
                    <a:pt x="5338357" y="3192822"/>
                    <a:pt x="5108574" y="4050383"/>
                  </a:cubicBezTo>
                  <a:cubicBezTo>
                    <a:pt x="4880820" y="4900373"/>
                    <a:pt x="4152841" y="5098512"/>
                    <a:pt x="3434916" y="5503134"/>
                  </a:cubicBezTo>
                  <a:cubicBezTo>
                    <a:pt x="2717099" y="5907783"/>
                    <a:pt x="2005568" y="6266474"/>
                    <a:pt x="1137841" y="6033968"/>
                  </a:cubicBezTo>
                  <a:cubicBezTo>
                    <a:pt x="783079" y="5938910"/>
                    <a:pt x="479573" y="5790114"/>
                    <a:pt x="217555" y="5598945"/>
                  </a:cubicBezTo>
                  <a:lnTo>
                    <a:pt x="0" y="5419622"/>
                  </a:lnTo>
                  <a:lnTo>
                    <a:pt x="0" y="4571683"/>
                  </a:lnTo>
                  <a:lnTo>
                    <a:pt x="18056" y="4599282"/>
                  </a:lnTo>
                  <a:cubicBezTo>
                    <a:pt x="124071" y="4746782"/>
                    <a:pt x="237002" y="4875718"/>
                    <a:pt x="358324" y="4988154"/>
                  </a:cubicBezTo>
                  <a:cubicBezTo>
                    <a:pt x="621323" y="5231809"/>
                    <a:pt x="923667" y="5396979"/>
                    <a:pt x="1282741" y="5493193"/>
                  </a:cubicBezTo>
                  <a:cubicBezTo>
                    <a:pt x="1573894" y="5571207"/>
                    <a:pt x="1856732" y="5563878"/>
                    <a:pt x="2172794" y="5470630"/>
                  </a:cubicBezTo>
                  <a:cubicBezTo>
                    <a:pt x="2498985" y="5374183"/>
                    <a:pt x="2832844" y="5193315"/>
                    <a:pt x="3146893" y="5016296"/>
                  </a:cubicBezTo>
                  <a:cubicBezTo>
                    <a:pt x="3293538" y="4933641"/>
                    <a:pt x="3436182" y="4861160"/>
                    <a:pt x="3574114" y="4791124"/>
                  </a:cubicBezTo>
                  <a:cubicBezTo>
                    <a:pt x="3841238" y="4655550"/>
                    <a:pt x="4071901" y="4538375"/>
                    <a:pt x="4244948" y="4392664"/>
                  </a:cubicBezTo>
                  <a:cubicBezTo>
                    <a:pt x="4405844" y="4257259"/>
                    <a:pt x="4501845" y="4106204"/>
                    <a:pt x="4556385" y="3902656"/>
                  </a:cubicBezTo>
                  <a:cubicBezTo>
                    <a:pt x="4649063" y="3556776"/>
                    <a:pt x="4669271" y="3203187"/>
                    <a:pt x="4616354" y="2851680"/>
                  </a:cubicBezTo>
                  <a:cubicBezTo>
                    <a:pt x="4565198" y="2511774"/>
                    <a:pt x="4448474" y="2188147"/>
                    <a:pt x="4269266" y="1889625"/>
                  </a:cubicBezTo>
                  <a:cubicBezTo>
                    <a:pt x="3907781" y="1287586"/>
                    <a:pt x="3331245" y="854780"/>
                    <a:pt x="2645976" y="671162"/>
                  </a:cubicBezTo>
                  <a:cubicBezTo>
                    <a:pt x="2278249" y="572630"/>
                    <a:pt x="1952074" y="540526"/>
                    <a:pt x="1648930" y="573017"/>
                  </a:cubicBezTo>
                  <a:cubicBezTo>
                    <a:pt x="1351746" y="604901"/>
                    <a:pt x="1064785" y="700731"/>
                    <a:pt x="771768" y="865882"/>
                  </a:cubicBezTo>
                  <a:cubicBezTo>
                    <a:pt x="568061" y="980657"/>
                    <a:pt x="486465" y="1058486"/>
                    <a:pt x="433617" y="1119441"/>
                  </a:cubicBezTo>
                  <a:cubicBezTo>
                    <a:pt x="358307" y="1206256"/>
                    <a:pt x="292149" y="1323808"/>
                    <a:pt x="200571" y="1486480"/>
                  </a:cubicBezTo>
                  <a:cubicBezTo>
                    <a:pt x="156644" y="1564432"/>
                    <a:pt x="106654" y="1653214"/>
                    <a:pt x="47077" y="1753604"/>
                  </a:cubicBezTo>
                  <a:lnTo>
                    <a:pt x="0" y="1831655"/>
                  </a:lnTo>
                  <a:lnTo>
                    <a:pt x="0" y="751112"/>
                  </a:lnTo>
                  <a:lnTo>
                    <a:pt x="6994" y="742614"/>
                  </a:lnTo>
                  <a:cubicBezTo>
                    <a:pt x="117721" y="617683"/>
                    <a:pt x="259696" y="505222"/>
                    <a:pt x="484047" y="378777"/>
                  </a:cubicBezTo>
                  <a:cubicBezTo>
                    <a:pt x="932751" y="125890"/>
                    <a:pt x="1382831" y="1200"/>
                    <a:pt x="1869139" y="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BBCC2F4-EFA7-4AF4-B538-AC4022D90F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319367"/>
              <a:ext cx="5217956" cy="6100079"/>
            </a:xfrm>
            <a:custGeom>
              <a:avLst/>
              <a:gdLst>
                <a:gd name="connsiteX0" fmla="*/ 1951393 w 5217956"/>
                <a:gd name="connsiteY0" fmla="*/ 82 h 6100079"/>
                <a:gd name="connsiteX1" fmla="*/ 2855177 w 5217956"/>
                <a:gd name="connsiteY1" fmla="*/ 125419 h 6100079"/>
                <a:gd name="connsiteX2" fmla="*/ 4779341 w 5217956"/>
                <a:gd name="connsiteY2" fmla="*/ 1591542 h 6100079"/>
                <a:gd name="connsiteX3" fmla="*/ 5108573 w 5217956"/>
                <a:gd name="connsiteY3" fmla="*/ 4028416 h 6100079"/>
                <a:gd name="connsiteX4" fmla="*/ 3459358 w 5217956"/>
                <a:gd name="connsiteY4" fmla="*/ 5487716 h 6100079"/>
                <a:gd name="connsiteX5" fmla="*/ 1203274 w 5217956"/>
                <a:gd name="connsiteY5" fmla="*/ 6029534 h 6100079"/>
                <a:gd name="connsiteX6" fmla="*/ 59920 w 5217956"/>
                <a:gd name="connsiteY6" fmla="*/ 5396467 h 6100079"/>
                <a:gd name="connsiteX7" fmla="*/ 0 w 5217956"/>
                <a:gd name="connsiteY7" fmla="*/ 5333382 h 6100079"/>
                <a:gd name="connsiteX8" fmla="*/ 0 w 5217956"/>
                <a:gd name="connsiteY8" fmla="*/ 4205833 h 6100079"/>
                <a:gd name="connsiteX9" fmla="*/ 58036 w 5217956"/>
                <a:gd name="connsiteY9" fmla="*/ 4310048 h 6100079"/>
                <a:gd name="connsiteX10" fmla="*/ 520779 w 5217956"/>
                <a:gd name="connsiteY10" fmla="*/ 4907591 h 6100079"/>
                <a:gd name="connsiteX11" fmla="*/ 1377154 w 5217956"/>
                <a:gd name="connsiteY11" fmla="*/ 5380604 h 6100079"/>
                <a:gd name="connsiteX12" fmla="*/ 3123340 w 5217956"/>
                <a:gd name="connsiteY12" fmla="*/ 4905715 h 6100079"/>
                <a:gd name="connsiteX13" fmla="*/ 3547863 w 5217956"/>
                <a:gd name="connsiteY13" fmla="*/ 4676342 h 6100079"/>
                <a:gd name="connsiteX14" fmla="*/ 4186753 w 5217956"/>
                <a:gd name="connsiteY14" fmla="*/ 4289376 h 6100079"/>
                <a:gd name="connsiteX15" fmla="*/ 4459565 w 5217956"/>
                <a:gd name="connsiteY15" fmla="*/ 3854399 h 6100079"/>
                <a:gd name="connsiteX16" fmla="*/ 4521015 w 5217956"/>
                <a:gd name="connsiteY16" fmla="*/ 2849377 h 6100079"/>
                <a:gd name="connsiteX17" fmla="*/ 4199723 w 5217956"/>
                <a:gd name="connsiteY17" fmla="*/ 1931213 h 6100079"/>
                <a:gd name="connsiteX18" fmla="*/ 2681217 w 5217956"/>
                <a:gd name="connsiteY18" fmla="*/ 774211 h 6100079"/>
                <a:gd name="connsiteX19" fmla="*/ 926547 w 5217956"/>
                <a:gd name="connsiteY19" fmla="*/ 967112 h 6100079"/>
                <a:gd name="connsiteX20" fmla="*/ 622677 w 5217956"/>
                <a:gd name="connsiteY20" fmla="*/ 1197863 h 6100079"/>
                <a:gd name="connsiteX21" fmla="*/ 404892 w 5217956"/>
                <a:gd name="connsiteY21" fmla="*/ 1547314 h 6100079"/>
                <a:gd name="connsiteX22" fmla="*/ 40135 w 5217956"/>
                <a:gd name="connsiteY22" fmla="*/ 2159090 h 6100079"/>
                <a:gd name="connsiteX23" fmla="*/ 0 w 5217956"/>
                <a:gd name="connsiteY23" fmla="*/ 2219367 h 6100079"/>
                <a:gd name="connsiteX24" fmla="*/ 0 w 5217956"/>
                <a:gd name="connsiteY24" fmla="*/ 915659 h 6100079"/>
                <a:gd name="connsiteX25" fmla="*/ 58609 w 5217956"/>
                <a:gd name="connsiteY25" fmla="*/ 828051 h 6100079"/>
                <a:gd name="connsiteX26" fmla="*/ 590688 w 5217956"/>
                <a:gd name="connsiteY26" fmla="*/ 385385 h 6100079"/>
                <a:gd name="connsiteX27" fmla="*/ 1951393 w 5217956"/>
                <a:gd name="connsiteY27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17956" h="6100079">
                  <a:moveTo>
                    <a:pt x="1951393" y="82"/>
                  </a:moveTo>
                  <a:cubicBezTo>
                    <a:pt x="2237631" y="-2119"/>
                    <a:pt x="2536431" y="40011"/>
                    <a:pt x="2855177" y="125419"/>
                  </a:cubicBezTo>
                  <a:cubicBezTo>
                    <a:pt x="3697704" y="351173"/>
                    <a:pt x="4370490" y="894159"/>
                    <a:pt x="4779341" y="1591542"/>
                  </a:cubicBezTo>
                  <a:cubicBezTo>
                    <a:pt x="5195534" y="2301324"/>
                    <a:pt x="5338356" y="3170855"/>
                    <a:pt x="5108573" y="4028416"/>
                  </a:cubicBezTo>
                  <a:cubicBezTo>
                    <a:pt x="4880819" y="4878406"/>
                    <a:pt x="4165603" y="5079965"/>
                    <a:pt x="3459358" y="5487716"/>
                  </a:cubicBezTo>
                  <a:cubicBezTo>
                    <a:pt x="2753114" y="5895466"/>
                    <a:pt x="2053264" y="6257288"/>
                    <a:pt x="1203274" y="6029534"/>
                  </a:cubicBezTo>
                  <a:cubicBezTo>
                    <a:pt x="739884" y="5905369"/>
                    <a:pt x="366399" y="5685345"/>
                    <a:pt x="59920" y="5396467"/>
                  </a:cubicBezTo>
                  <a:lnTo>
                    <a:pt x="0" y="5333382"/>
                  </a:lnTo>
                  <a:lnTo>
                    <a:pt x="0" y="4205833"/>
                  </a:lnTo>
                  <a:lnTo>
                    <a:pt x="58036" y="4310048"/>
                  </a:lnTo>
                  <a:cubicBezTo>
                    <a:pt x="197935" y="4550245"/>
                    <a:pt x="350594" y="4747142"/>
                    <a:pt x="520779" y="4907591"/>
                  </a:cubicBezTo>
                  <a:cubicBezTo>
                    <a:pt x="763600" y="5136565"/>
                    <a:pt x="1043821" y="5291288"/>
                    <a:pt x="1377154" y="5380604"/>
                  </a:cubicBezTo>
                  <a:cubicBezTo>
                    <a:pt x="1963029" y="5537589"/>
                    <a:pt x="2470519" y="5282804"/>
                    <a:pt x="3123340" y="4905715"/>
                  </a:cubicBezTo>
                  <a:cubicBezTo>
                    <a:pt x="3269800" y="4821157"/>
                    <a:pt x="3411134" y="4747512"/>
                    <a:pt x="3547863" y="4676342"/>
                  </a:cubicBezTo>
                  <a:cubicBezTo>
                    <a:pt x="3804497" y="4542710"/>
                    <a:pt x="4026085" y="4427393"/>
                    <a:pt x="4186753" y="4289376"/>
                  </a:cubicBezTo>
                  <a:cubicBezTo>
                    <a:pt x="4329009" y="4167293"/>
                    <a:pt x="4410589" y="4037181"/>
                    <a:pt x="4459565" y="3854399"/>
                  </a:cubicBezTo>
                  <a:cubicBezTo>
                    <a:pt x="4548302" y="3523229"/>
                    <a:pt x="4568981" y="3185183"/>
                    <a:pt x="4521015" y="2849377"/>
                  </a:cubicBezTo>
                  <a:cubicBezTo>
                    <a:pt x="4474709" y="2524680"/>
                    <a:pt x="4366564" y="2215756"/>
                    <a:pt x="4199723" y="1931213"/>
                  </a:cubicBezTo>
                  <a:cubicBezTo>
                    <a:pt x="3863270" y="1357325"/>
                    <a:pt x="3323982" y="946439"/>
                    <a:pt x="2681217" y="774211"/>
                  </a:cubicBezTo>
                  <a:cubicBezTo>
                    <a:pt x="2001139" y="591984"/>
                    <a:pt x="1476322" y="649699"/>
                    <a:pt x="926547" y="967112"/>
                  </a:cubicBezTo>
                  <a:cubicBezTo>
                    <a:pt x="740730" y="1074393"/>
                    <a:pt x="668642" y="1143989"/>
                    <a:pt x="622677" y="1197863"/>
                  </a:cubicBezTo>
                  <a:cubicBezTo>
                    <a:pt x="555599" y="1276450"/>
                    <a:pt x="492360" y="1390031"/>
                    <a:pt x="404892" y="1547314"/>
                  </a:cubicBezTo>
                  <a:cubicBezTo>
                    <a:pt x="317047" y="1705133"/>
                    <a:pt x="204816" y="1906756"/>
                    <a:pt x="40135" y="2159090"/>
                  </a:cubicBezTo>
                  <a:lnTo>
                    <a:pt x="0" y="2219367"/>
                  </a:lnTo>
                  <a:lnTo>
                    <a:pt x="0" y="915659"/>
                  </a:lnTo>
                  <a:lnTo>
                    <a:pt x="58609" y="828051"/>
                  </a:lnTo>
                  <a:cubicBezTo>
                    <a:pt x="177453" y="670481"/>
                    <a:pt x="325846" y="538291"/>
                    <a:pt x="590688" y="385385"/>
                  </a:cubicBezTo>
                  <a:cubicBezTo>
                    <a:pt x="1032158" y="130559"/>
                    <a:pt x="1474329" y="3750"/>
                    <a:pt x="1951393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A9D1364-B6A3-44CB-9FBA-C528F0CE90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319367"/>
              <a:ext cx="5217957" cy="6100079"/>
            </a:xfrm>
            <a:custGeom>
              <a:avLst/>
              <a:gdLst>
                <a:gd name="connsiteX0" fmla="*/ 1951394 w 5217957"/>
                <a:gd name="connsiteY0" fmla="*/ 82 h 6100079"/>
                <a:gd name="connsiteX1" fmla="*/ 2855178 w 5217957"/>
                <a:gd name="connsiteY1" fmla="*/ 125419 h 6100079"/>
                <a:gd name="connsiteX2" fmla="*/ 4779341 w 5217957"/>
                <a:gd name="connsiteY2" fmla="*/ 1591542 h 6100079"/>
                <a:gd name="connsiteX3" fmla="*/ 5108574 w 5217957"/>
                <a:gd name="connsiteY3" fmla="*/ 4028416 h 6100079"/>
                <a:gd name="connsiteX4" fmla="*/ 3459359 w 5217957"/>
                <a:gd name="connsiteY4" fmla="*/ 5487716 h 6100079"/>
                <a:gd name="connsiteX5" fmla="*/ 1203275 w 5217957"/>
                <a:gd name="connsiteY5" fmla="*/ 6029534 h 6100079"/>
                <a:gd name="connsiteX6" fmla="*/ 59921 w 5217957"/>
                <a:gd name="connsiteY6" fmla="*/ 5396467 h 6100079"/>
                <a:gd name="connsiteX7" fmla="*/ 0 w 5217957"/>
                <a:gd name="connsiteY7" fmla="*/ 5333381 h 6100079"/>
                <a:gd name="connsiteX8" fmla="*/ 0 w 5217957"/>
                <a:gd name="connsiteY8" fmla="*/ 4427327 h 6100079"/>
                <a:gd name="connsiteX9" fmla="*/ 112056 w 5217957"/>
                <a:gd name="connsiteY9" fmla="*/ 4602502 h 6100079"/>
                <a:gd name="connsiteX10" fmla="*/ 443875 w 5217957"/>
                <a:gd name="connsiteY10" fmla="*/ 4989110 h 6100079"/>
                <a:gd name="connsiteX11" fmla="*/ 1348175 w 5217957"/>
                <a:gd name="connsiteY11" fmla="*/ 5488759 h 6100079"/>
                <a:gd name="connsiteX12" fmla="*/ 2221463 w 5217957"/>
                <a:gd name="connsiteY12" fmla="*/ 5461704 h 6100079"/>
                <a:gd name="connsiteX13" fmla="*/ 3179339 w 5217957"/>
                <a:gd name="connsiteY13" fmla="*/ 5003023 h 6100079"/>
                <a:gd name="connsiteX14" fmla="*/ 3599638 w 5217957"/>
                <a:gd name="connsiteY14" fmla="*/ 4775996 h 6100079"/>
                <a:gd name="connsiteX15" fmla="*/ 4259765 w 5217957"/>
                <a:gd name="connsiteY15" fmla="*/ 4374667 h 6100079"/>
                <a:gd name="connsiteX16" fmla="*/ 4567742 w 5217957"/>
                <a:gd name="connsiteY16" fmla="*/ 3883732 h 6100079"/>
                <a:gd name="connsiteX17" fmla="*/ 4631929 w 5217957"/>
                <a:gd name="connsiteY17" fmla="*/ 2833886 h 6100079"/>
                <a:gd name="connsiteX18" fmla="*/ 4296412 w 5217957"/>
                <a:gd name="connsiteY18" fmla="*/ 1874932 h 6100079"/>
                <a:gd name="connsiteX19" fmla="*/ 2710219 w 5217957"/>
                <a:gd name="connsiteY19" fmla="*/ 666410 h 6100079"/>
                <a:gd name="connsiteX20" fmla="*/ 1732642 w 5217957"/>
                <a:gd name="connsiteY20" fmla="*/ 573480 h 6100079"/>
                <a:gd name="connsiteX21" fmla="*/ 870621 w 5217957"/>
                <a:gd name="connsiteY21" fmla="*/ 870402 h 6100079"/>
                <a:gd name="connsiteX22" fmla="*/ 537555 w 5217957"/>
                <a:gd name="connsiteY22" fmla="*/ 1125324 h 6100079"/>
                <a:gd name="connsiteX23" fmla="*/ 306995 w 5217957"/>
                <a:gd name="connsiteY23" fmla="*/ 1493030 h 6100079"/>
                <a:gd name="connsiteX24" fmla="*/ 23579 w 5217957"/>
                <a:gd name="connsiteY24" fmla="*/ 1977465 h 6100079"/>
                <a:gd name="connsiteX25" fmla="*/ 0 w 5217957"/>
                <a:gd name="connsiteY25" fmla="*/ 2014291 h 6100079"/>
                <a:gd name="connsiteX26" fmla="*/ 0 w 5217957"/>
                <a:gd name="connsiteY26" fmla="*/ 915660 h 6100079"/>
                <a:gd name="connsiteX27" fmla="*/ 58609 w 5217957"/>
                <a:gd name="connsiteY27" fmla="*/ 828051 h 6100079"/>
                <a:gd name="connsiteX28" fmla="*/ 590689 w 5217957"/>
                <a:gd name="connsiteY28" fmla="*/ 385385 h 6100079"/>
                <a:gd name="connsiteX29" fmla="*/ 1951394 w 5217957"/>
                <a:gd name="connsiteY29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7957" h="6100079">
                  <a:moveTo>
                    <a:pt x="1951394" y="82"/>
                  </a:moveTo>
                  <a:cubicBezTo>
                    <a:pt x="2237632" y="-2119"/>
                    <a:pt x="2536431" y="40011"/>
                    <a:pt x="2855178" y="125419"/>
                  </a:cubicBezTo>
                  <a:cubicBezTo>
                    <a:pt x="3697704" y="351173"/>
                    <a:pt x="4370491" y="894159"/>
                    <a:pt x="4779341" y="1591542"/>
                  </a:cubicBezTo>
                  <a:cubicBezTo>
                    <a:pt x="5195535" y="2301324"/>
                    <a:pt x="5338357" y="3170855"/>
                    <a:pt x="5108574" y="4028416"/>
                  </a:cubicBezTo>
                  <a:cubicBezTo>
                    <a:pt x="4880820" y="4878406"/>
                    <a:pt x="4165604" y="5079965"/>
                    <a:pt x="3459359" y="5487716"/>
                  </a:cubicBezTo>
                  <a:cubicBezTo>
                    <a:pt x="2753115" y="5895466"/>
                    <a:pt x="2053265" y="6257288"/>
                    <a:pt x="1203275" y="6029534"/>
                  </a:cubicBezTo>
                  <a:cubicBezTo>
                    <a:pt x="739885" y="5905369"/>
                    <a:pt x="366400" y="5685345"/>
                    <a:pt x="59921" y="5396467"/>
                  </a:cubicBezTo>
                  <a:lnTo>
                    <a:pt x="0" y="5333381"/>
                  </a:lnTo>
                  <a:lnTo>
                    <a:pt x="0" y="4427327"/>
                  </a:lnTo>
                  <a:lnTo>
                    <a:pt x="112056" y="4602502"/>
                  </a:lnTo>
                  <a:cubicBezTo>
                    <a:pt x="215300" y="4749260"/>
                    <a:pt x="325419" y="4877443"/>
                    <a:pt x="443875" y="4989110"/>
                  </a:cubicBezTo>
                  <a:cubicBezTo>
                    <a:pt x="700709" y="5231113"/>
                    <a:pt x="996455" y="5394516"/>
                    <a:pt x="1348175" y="5488759"/>
                  </a:cubicBezTo>
                  <a:cubicBezTo>
                    <a:pt x="1633379" y="5565179"/>
                    <a:pt x="1910917" y="5556430"/>
                    <a:pt x="2221463" y="5461704"/>
                  </a:cubicBezTo>
                  <a:cubicBezTo>
                    <a:pt x="2541923" y="5363721"/>
                    <a:pt x="2870374" y="5181404"/>
                    <a:pt x="3179339" y="5003023"/>
                  </a:cubicBezTo>
                  <a:cubicBezTo>
                    <a:pt x="3323713" y="4919760"/>
                    <a:pt x="3463978" y="4846641"/>
                    <a:pt x="3599638" y="4775996"/>
                  </a:cubicBezTo>
                  <a:cubicBezTo>
                    <a:pt x="3862436" y="4639263"/>
                    <a:pt x="4089314" y="4521074"/>
                    <a:pt x="4259765" y="4374667"/>
                  </a:cubicBezTo>
                  <a:cubicBezTo>
                    <a:pt x="4418282" y="4238625"/>
                    <a:pt x="4513201" y="4087280"/>
                    <a:pt x="4567742" y="3883732"/>
                  </a:cubicBezTo>
                  <a:cubicBezTo>
                    <a:pt x="4660420" y="3537853"/>
                    <a:pt x="4682033" y="3184640"/>
                    <a:pt x="4631929" y="2833886"/>
                  </a:cubicBezTo>
                  <a:cubicBezTo>
                    <a:pt x="4583584" y="2494734"/>
                    <a:pt x="4470646" y="2172121"/>
                    <a:pt x="4296412" y="1874932"/>
                  </a:cubicBezTo>
                  <a:cubicBezTo>
                    <a:pt x="3944879" y="1275559"/>
                    <a:pt x="3381537" y="846289"/>
                    <a:pt x="2710219" y="666410"/>
                  </a:cubicBezTo>
                  <a:cubicBezTo>
                    <a:pt x="2349955" y="569877"/>
                    <a:pt x="2030161" y="539483"/>
                    <a:pt x="1732642" y="573480"/>
                  </a:cubicBezTo>
                  <a:cubicBezTo>
                    <a:pt x="1440866" y="606814"/>
                    <a:pt x="1158880" y="703976"/>
                    <a:pt x="870621" y="870402"/>
                  </a:cubicBezTo>
                  <a:cubicBezTo>
                    <a:pt x="670160" y="986048"/>
                    <a:pt x="589753" y="1064195"/>
                    <a:pt x="537555" y="1125324"/>
                  </a:cubicBezTo>
                  <a:cubicBezTo>
                    <a:pt x="463218" y="1212400"/>
                    <a:pt x="397708" y="1330125"/>
                    <a:pt x="306995" y="1493030"/>
                  </a:cubicBezTo>
                  <a:cubicBezTo>
                    <a:pt x="234596" y="1623167"/>
                    <a:pt x="145436" y="1783409"/>
                    <a:pt x="23579" y="1977465"/>
                  </a:cubicBezTo>
                  <a:lnTo>
                    <a:pt x="0" y="2014291"/>
                  </a:lnTo>
                  <a:lnTo>
                    <a:pt x="0" y="915660"/>
                  </a:lnTo>
                  <a:lnTo>
                    <a:pt x="58609" y="828051"/>
                  </a:lnTo>
                  <a:cubicBezTo>
                    <a:pt x="177453" y="670481"/>
                    <a:pt x="325847" y="538291"/>
                    <a:pt x="590689" y="385385"/>
                  </a:cubicBezTo>
                  <a:cubicBezTo>
                    <a:pt x="1032159" y="130559"/>
                    <a:pt x="1474330" y="3750"/>
                    <a:pt x="1951394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BD0AFBB-DC6F-B8D9-6A13-95560F7BC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243013"/>
            <a:ext cx="3855720" cy="4371974"/>
          </a:xfrm>
        </p:spPr>
        <p:txBody>
          <a:bodyPr>
            <a:normAutofit/>
          </a:bodyPr>
          <a:lstStyle/>
          <a:p>
            <a:pPr algn="r"/>
            <a:r>
              <a:rPr lang="en-US" sz="3600" dirty="0">
                <a:solidFill>
                  <a:schemeClr val="tx2"/>
                </a:solidFill>
              </a:rPr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F24880-FCC1-AC64-0DB6-193CDFB351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2200" y="804672"/>
            <a:ext cx="5221224" cy="5230368"/>
          </a:xfrm>
        </p:spPr>
        <p:txBody>
          <a:bodyPr anchor="ctr">
            <a:normAutofit/>
          </a:bodyPr>
          <a:lstStyle/>
          <a:p>
            <a:r>
              <a:rPr lang="en-US" sz="1800" dirty="0">
                <a:solidFill>
                  <a:schemeClr val="tx2"/>
                </a:solidFill>
              </a:rPr>
              <a:t>Headers and Footers</a:t>
            </a:r>
          </a:p>
          <a:p>
            <a:r>
              <a:rPr lang="en-US" sz="1800" dirty="0">
                <a:solidFill>
                  <a:schemeClr val="tx2"/>
                </a:solidFill>
              </a:rPr>
              <a:t>Different First Pages</a:t>
            </a:r>
          </a:p>
          <a:p>
            <a:r>
              <a:rPr lang="en-US" sz="1800" dirty="0">
                <a:solidFill>
                  <a:schemeClr val="tx2"/>
                </a:solidFill>
              </a:rPr>
              <a:t>Page and Sections Breaks</a:t>
            </a:r>
          </a:p>
          <a:p>
            <a:r>
              <a:rPr lang="en-US" sz="1800" dirty="0">
                <a:solidFill>
                  <a:schemeClr val="tx2"/>
                </a:solidFill>
              </a:rPr>
              <a:t>Separating Sections</a:t>
            </a:r>
          </a:p>
          <a:p>
            <a:r>
              <a:rPr lang="en-US" sz="1800" dirty="0">
                <a:solidFill>
                  <a:schemeClr val="tx2"/>
                </a:solidFill>
              </a:rPr>
              <a:t>Page Numbers</a:t>
            </a:r>
          </a:p>
          <a:p>
            <a:r>
              <a:rPr lang="en-US" sz="1800" dirty="0">
                <a:solidFill>
                  <a:schemeClr val="tx2"/>
                </a:solidFill>
              </a:rPr>
              <a:t>Formatting Sections</a:t>
            </a:r>
          </a:p>
          <a:p>
            <a:endParaRPr lang="en-US" sz="1800" dirty="0">
              <a:solidFill>
                <a:schemeClr val="tx2"/>
              </a:solidFill>
            </a:endParaRPr>
          </a:p>
          <a:p>
            <a:endParaRPr lang="en-US" sz="1800" dirty="0">
              <a:solidFill>
                <a:schemeClr val="tx2"/>
              </a:solidFill>
            </a:endParaRPr>
          </a:p>
          <a:p>
            <a:endParaRPr lang="en-US" sz="1800" dirty="0">
              <a:solidFill>
                <a:schemeClr val="tx2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62922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A3363022-C969-41E9-8EB2-E4C94908C1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1695" cy="6852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D1AD6B3-BE88-4CEB-BA17-790657CC47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9F22D7-4A25-35F9-19AD-BB0695E3CF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90662" y="4267832"/>
            <a:ext cx="4805996" cy="1297115"/>
          </a:xfrm>
        </p:spPr>
        <p:txBody>
          <a:bodyPr anchor="t">
            <a:normAutofit/>
          </a:bodyPr>
          <a:lstStyle/>
          <a:p>
            <a:pPr algn="l"/>
            <a:r>
              <a:rPr lang="en-US" sz="4000" dirty="0">
                <a:solidFill>
                  <a:schemeClr val="tx2"/>
                </a:solidFill>
              </a:rPr>
              <a:t>Let’s get started!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447C25-EB79-49E4-1D00-1424C7A98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90966" y="3428999"/>
            <a:ext cx="4805691" cy="838831"/>
          </a:xfrm>
        </p:spPr>
        <p:txBody>
          <a:bodyPr anchor="b">
            <a:normAutofit/>
          </a:bodyPr>
          <a:lstStyle/>
          <a:p>
            <a:pPr algn="l"/>
            <a:endParaRPr lang="en-US" sz="2000">
              <a:solidFill>
                <a:schemeClr val="tx2"/>
              </a:solidFill>
            </a:endParaRPr>
          </a:p>
        </p:txBody>
      </p:sp>
      <p:pic>
        <p:nvPicPr>
          <p:cNvPr id="26" name="Graphic 25" descr="Rocket">
            <a:extLst>
              <a:ext uri="{FF2B5EF4-FFF2-40B4-BE49-F238E27FC236}">
                <a16:creationId xmlns:a16="http://schemas.microsoft.com/office/drawing/2014/main" id="{F77254B4-8617-5DBB-6755-351848C74B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0470" y="1815320"/>
            <a:ext cx="4141760" cy="4141760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89D1390B-7E13-4B4F-9CB2-391063412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253" y="-5977"/>
            <a:ext cx="6238675" cy="6863979"/>
            <a:chOff x="305" y="-5977"/>
            <a:chExt cx="6238675" cy="6863979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E720206-AA49-4786-A932-A2650DE091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34854"/>
              <a:ext cx="6028697" cy="6817170"/>
            </a:xfrm>
            <a:custGeom>
              <a:avLst/>
              <a:gdLst>
                <a:gd name="connsiteX0" fmla="*/ 6028697 w 6028697"/>
                <a:gd name="connsiteY0" fmla="*/ 6155323 h 6817170"/>
                <a:gd name="connsiteX1" fmla="*/ 6028697 w 6028697"/>
                <a:gd name="connsiteY1" fmla="*/ 6817170 h 6817170"/>
                <a:gd name="connsiteX2" fmla="*/ 5157862 w 6028697"/>
                <a:gd name="connsiteY2" fmla="*/ 6817170 h 6817170"/>
                <a:gd name="connsiteX3" fmla="*/ 5347156 w 6028697"/>
                <a:gd name="connsiteY3" fmla="*/ 6687553 h 6817170"/>
                <a:gd name="connsiteX4" fmla="*/ 5487470 w 6028697"/>
                <a:gd name="connsiteY4" fmla="*/ 6581714 h 6817170"/>
                <a:gd name="connsiteX5" fmla="*/ 5627642 w 6028697"/>
                <a:gd name="connsiteY5" fmla="*/ 6472328 h 6817170"/>
                <a:gd name="connsiteX6" fmla="*/ 5911392 w 6028697"/>
                <a:gd name="connsiteY6" fmla="*/ 6245328 h 6817170"/>
                <a:gd name="connsiteX7" fmla="*/ 4481066 w 6028697"/>
                <a:gd name="connsiteY7" fmla="*/ 478 h 6817170"/>
                <a:gd name="connsiteX8" fmla="*/ 4672258 w 6028697"/>
                <a:gd name="connsiteY8" fmla="*/ 7519 h 6817170"/>
                <a:gd name="connsiteX9" fmla="*/ 5429869 w 6028697"/>
                <a:gd name="connsiteY9" fmla="*/ 125134 h 6817170"/>
                <a:gd name="connsiteX10" fmla="*/ 5976319 w 6028697"/>
                <a:gd name="connsiteY10" fmla="*/ 314893 h 6817170"/>
                <a:gd name="connsiteX11" fmla="*/ 6028697 w 6028697"/>
                <a:gd name="connsiteY11" fmla="*/ 339901 h 6817170"/>
                <a:gd name="connsiteX12" fmla="*/ 6028697 w 6028697"/>
                <a:gd name="connsiteY12" fmla="*/ 732458 h 6817170"/>
                <a:gd name="connsiteX13" fmla="*/ 5990985 w 6028697"/>
                <a:gd name="connsiteY13" fmla="*/ 712211 h 6817170"/>
                <a:gd name="connsiteX14" fmla="*/ 5341339 w 6028697"/>
                <a:gd name="connsiteY14" fmla="*/ 475281 h 6817170"/>
                <a:gd name="connsiteX15" fmla="*/ 4651969 w 6028697"/>
                <a:gd name="connsiteY15" fmla="*/ 377104 h 6817170"/>
                <a:gd name="connsiteX16" fmla="*/ 3953093 w 6028697"/>
                <a:gd name="connsiteY16" fmla="*/ 402498 h 6817170"/>
                <a:gd name="connsiteX17" fmla="*/ 3267413 w 6028697"/>
                <a:gd name="connsiteY17" fmla="*/ 546643 h 6817170"/>
                <a:gd name="connsiteX18" fmla="*/ 1439498 w 6028697"/>
                <a:gd name="connsiteY18" fmla="*/ 1568141 h 6817170"/>
                <a:gd name="connsiteX19" fmla="*/ 960671 w 6028697"/>
                <a:gd name="connsiteY19" fmla="*/ 2082013 h 6817170"/>
                <a:gd name="connsiteX20" fmla="*/ 581866 w 6028697"/>
                <a:gd name="connsiteY20" fmla="*/ 2672638 h 6817170"/>
                <a:gd name="connsiteX21" fmla="*/ 324789 w 6028697"/>
                <a:gd name="connsiteY21" fmla="*/ 3325262 h 6817170"/>
                <a:gd name="connsiteX22" fmla="*/ 231151 w 6028697"/>
                <a:gd name="connsiteY22" fmla="*/ 4022292 h 6817170"/>
                <a:gd name="connsiteX23" fmla="*/ 270592 w 6028697"/>
                <a:gd name="connsiteY23" fmla="*/ 4362792 h 6817170"/>
                <a:gd name="connsiteX24" fmla="*/ 387213 w 6028697"/>
                <a:gd name="connsiteY24" fmla="*/ 4681585 h 6817170"/>
                <a:gd name="connsiteX25" fmla="*/ 468507 w 6028697"/>
                <a:gd name="connsiteY25" fmla="*/ 4831546 h 6817170"/>
                <a:gd name="connsiteX26" fmla="*/ 561862 w 6028697"/>
                <a:gd name="connsiteY26" fmla="*/ 4976826 h 6817170"/>
                <a:gd name="connsiteX27" fmla="*/ 777511 w 6028697"/>
                <a:gd name="connsiteY27" fmla="*/ 5257597 h 6817170"/>
                <a:gd name="connsiteX28" fmla="*/ 1010895 w 6028697"/>
                <a:gd name="connsiteY28" fmla="*/ 5540494 h 6817170"/>
                <a:gd name="connsiteX29" fmla="*/ 1126948 w 6028697"/>
                <a:gd name="connsiteY29" fmla="*/ 5688186 h 6817170"/>
                <a:gd name="connsiteX30" fmla="*/ 1182706 w 6028697"/>
                <a:gd name="connsiteY30" fmla="*/ 5760543 h 6817170"/>
                <a:gd name="connsiteX31" fmla="*/ 1237327 w 6028697"/>
                <a:gd name="connsiteY31" fmla="*/ 5830060 h 6817170"/>
                <a:gd name="connsiteX32" fmla="*/ 1706649 w 6028697"/>
                <a:gd name="connsiteY32" fmla="*/ 6342797 h 6817170"/>
                <a:gd name="connsiteX33" fmla="*/ 1956207 w 6028697"/>
                <a:gd name="connsiteY33" fmla="*/ 6573484 h 6817170"/>
                <a:gd name="connsiteX34" fmla="*/ 2217681 w 6028697"/>
                <a:gd name="connsiteY34" fmla="*/ 6786297 h 6817170"/>
                <a:gd name="connsiteX35" fmla="*/ 2260820 w 6028697"/>
                <a:gd name="connsiteY35" fmla="*/ 6817170 h 6817170"/>
                <a:gd name="connsiteX36" fmla="*/ 1429497 w 6028697"/>
                <a:gd name="connsiteY36" fmla="*/ 6817170 h 6817170"/>
                <a:gd name="connsiteX37" fmla="*/ 1327275 w 6028697"/>
                <a:gd name="connsiteY37" fmla="*/ 6713800 h 6817170"/>
                <a:gd name="connsiteX38" fmla="*/ 1080556 w 6028697"/>
                <a:gd name="connsiteY38" fmla="*/ 6414443 h 6817170"/>
                <a:gd name="connsiteX39" fmla="*/ 865189 w 6028697"/>
                <a:gd name="connsiteY39" fmla="*/ 6097496 h 6817170"/>
                <a:gd name="connsiteX40" fmla="*/ 814823 w 6028697"/>
                <a:gd name="connsiteY40" fmla="*/ 6016911 h 6817170"/>
                <a:gd name="connsiteX41" fmla="*/ 766729 w 6028697"/>
                <a:gd name="connsiteY41" fmla="*/ 5938453 h 6817170"/>
                <a:gd name="connsiteX42" fmla="*/ 671672 w 6028697"/>
                <a:gd name="connsiteY42" fmla="*/ 5786648 h 6817170"/>
                <a:gd name="connsiteX43" fmla="*/ 474608 w 6028697"/>
                <a:gd name="connsiteY43" fmla="*/ 5474664 h 6817170"/>
                <a:gd name="connsiteX44" fmla="*/ 282652 w 6028697"/>
                <a:gd name="connsiteY44" fmla="*/ 5146508 h 6817170"/>
                <a:gd name="connsiteX45" fmla="*/ 196108 w 6028697"/>
                <a:gd name="connsiteY45" fmla="*/ 4972712 h 6817170"/>
                <a:gd name="connsiteX46" fmla="*/ 122474 w 6028697"/>
                <a:gd name="connsiteY46" fmla="*/ 4791821 h 6817170"/>
                <a:gd name="connsiteX47" fmla="*/ 65724 w 6028697"/>
                <a:gd name="connsiteY47" fmla="*/ 4603129 h 6817170"/>
                <a:gd name="connsiteX48" fmla="*/ 44727 w 6028697"/>
                <a:gd name="connsiteY48" fmla="*/ 4506937 h 6817170"/>
                <a:gd name="connsiteX49" fmla="*/ 35505 w 6028697"/>
                <a:gd name="connsiteY49" fmla="*/ 4458699 h 6817170"/>
                <a:gd name="connsiteX50" fmla="*/ 27845 w 6028697"/>
                <a:gd name="connsiteY50" fmla="*/ 4410320 h 6817170"/>
                <a:gd name="connsiteX51" fmla="*/ 37 w 6028697"/>
                <a:gd name="connsiteY51" fmla="*/ 4022292 h 6817170"/>
                <a:gd name="connsiteX52" fmla="*/ 78777 w 6028697"/>
                <a:gd name="connsiteY52" fmla="*/ 3267236 h 6817170"/>
                <a:gd name="connsiteX53" fmla="*/ 315424 w 6028697"/>
                <a:gd name="connsiteY53" fmla="*/ 2543673 h 6817170"/>
                <a:gd name="connsiteX54" fmla="*/ 1202710 w 6028697"/>
                <a:gd name="connsiteY54" fmla="*/ 1314895 h 6817170"/>
                <a:gd name="connsiteX55" fmla="*/ 1791065 w 6028697"/>
                <a:gd name="connsiteY55" fmla="*/ 833514 h 6817170"/>
                <a:gd name="connsiteX56" fmla="*/ 3908404 w 6028697"/>
                <a:gd name="connsiteY56" fmla="*/ 29794 h 6817170"/>
                <a:gd name="connsiteX57" fmla="*/ 4481066 w 6028697"/>
                <a:gd name="connsiteY57" fmla="*/ 478 h 6817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28697" h="6817170">
                  <a:moveTo>
                    <a:pt x="6028697" y="6155323"/>
                  </a:moveTo>
                  <a:lnTo>
                    <a:pt x="6028697" y="6817170"/>
                  </a:lnTo>
                  <a:lnTo>
                    <a:pt x="5157862" y="6817170"/>
                  </a:lnTo>
                  <a:lnTo>
                    <a:pt x="5347156" y="6687553"/>
                  </a:lnTo>
                  <a:cubicBezTo>
                    <a:pt x="5394117" y="6653219"/>
                    <a:pt x="5440793" y="6617608"/>
                    <a:pt x="5487470" y="6581714"/>
                  </a:cubicBezTo>
                  <a:cubicBezTo>
                    <a:pt x="5534147" y="6545820"/>
                    <a:pt x="5580966" y="6509358"/>
                    <a:pt x="5627642" y="6472328"/>
                  </a:cubicBezTo>
                  <a:lnTo>
                    <a:pt x="5911392" y="6245328"/>
                  </a:lnTo>
                  <a:close/>
                  <a:moveTo>
                    <a:pt x="4481066" y="478"/>
                  </a:moveTo>
                  <a:cubicBezTo>
                    <a:pt x="4544817" y="1422"/>
                    <a:pt x="4608563" y="3769"/>
                    <a:pt x="4672258" y="7519"/>
                  </a:cubicBezTo>
                  <a:cubicBezTo>
                    <a:pt x="4927973" y="22364"/>
                    <a:pt x="5181687" y="61751"/>
                    <a:pt x="5429869" y="125134"/>
                  </a:cubicBezTo>
                  <a:cubicBezTo>
                    <a:pt x="5617090" y="173104"/>
                    <a:pt x="5799867" y="236595"/>
                    <a:pt x="5976319" y="314893"/>
                  </a:cubicBezTo>
                  <a:lnTo>
                    <a:pt x="6028697" y="339901"/>
                  </a:lnTo>
                  <a:lnTo>
                    <a:pt x="6028697" y="732458"/>
                  </a:lnTo>
                  <a:lnTo>
                    <a:pt x="5990985" y="712211"/>
                  </a:lnTo>
                  <a:cubicBezTo>
                    <a:pt x="5783917" y="609342"/>
                    <a:pt x="5566013" y="529876"/>
                    <a:pt x="5341339" y="475281"/>
                  </a:cubicBezTo>
                  <a:cubicBezTo>
                    <a:pt x="5115233" y="420503"/>
                    <a:pt x="4884375" y="387624"/>
                    <a:pt x="4651969" y="377104"/>
                  </a:cubicBezTo>
                  <a:cubicBezTo>
                    <a:pt x="4418713" y="365171"/>
                    <a:pt x="4184861" y="373670"/>
                    <a:pt x="3953093" y="402498"/>
                  </a:cubicBezTo>
                  <a:cubicBezTo>
                    <a:pt x="3721001" y="431832"/>
                    <a:pt x="3491675" y="480040"/>
                    <a:pt x="3267413" y="546643"/>
                  </a:cubicBezTo>
                  <a:cubicBezTo>
                    <a:pt x="2591323" y="750761"/>
                    <a:pt x="1967642" y="1099289"/>
                    <a:pt x="1439498" y="1568141"/>
                  </a:cubicBezTo>
                  <a:cubicBezTo>
                    <a:pt x="1265589" y="1725523"/>
                    <a:pt x="1105393" y="1897434"/>
                    <a:pt x="960671" y="2082013"/>
                  </a:cubicBezTo>
                  <a:cubicBezTo>
                    <a:pt x="815775" y="2266294"/>
                    <a:pt x="688923" y="2464081"/>
                    <a:pt x="581866" y="2672638"/>
                  </a:cubicBezTo>
                  <a:cubicBezTo>
                    <a:pt x="473765" y="2880669"/>
                    <a:pt x="387610" y="3099397"/>
                    <a:pt x="324789" y="3325262"/>
                  </a:cubicBezTo>
                  <a:cubicBezTo>
                    <a:pt x="262714" y="3552403"/>
                    <a:pt x="231223" y="3786822"/>
                    <a:pt x="231151" y="4022292"/>
                  </a:cubicBezTo>
                  <a:cubicBezTo>
                    <a:pt x="231413" y="4136912"/>
                    <a:pt x="244645" y="4251136"/>
                    <a:pt x="270592" y="4362792"/>
                  </a:cubicBezTo>
                  <a:cubicBezTo>
                    <a:pt x="297885" y="4472943"/>
                    <a:pt x="336983" y="4579833"/>
                    <a:pt x="387213" y="4681585"/>
                  </a:cubicBezTo>
                  <a:cubicBezTo>
                    <a:pt x="412042" y="4732517"/>
                    <a:pt x="439423" y="4782457"/>
                    <a:pt x="468507" y="4831546"/>
                  </a:cubicBezTo>
                  <a:cubicBezTo>
                    <a:pt x="497591" y="4880636"/>
                    <a:pt x="529230" y="4929015"/>
                    <a:pt x="561862" y="4976826"/>
                  </a:cubicBezTo>
                  <a:cubicBezTo>
                    <a:pt x="627975" y="5072166"/>
                    <a:pt x="701466" y="5164668"/>
                    <a:pt x="777511" y="5257597"/>
                  </a:cubicBezTo>
                  <a:cubicBezTo>
                    <a:pt x="853556" y="5350524"/>
                    <a:pt x="933574" y="5443594"/>
                    <a:pt x="1010895" y="5540494"/>
                  </a:cubicBezTo>
                  <a:cubicBezTo>
                    <a:pt x="1049957" y="5588732"/>
                    <a:pt x="1088642" y="5637963"/>
                    <a:pt x="1126948" y="5688186"/>
                  </a:cubicBezTo>
                  <a:lnTo>
                    <a:pt x="1182706" y="5760543"/>
                  </a:lnTo>
                  <a:cubicBezTo>
                    <a:pt x="1201007" y="5783669"/>
                    <a:pt x="1218458" y="5807503"/>
                    <a:pt x="1237327" y="5830060"/>
                  </a:cubicBezTo>
                  <a:cubicBezTo>
                    <a:pt x="1383714" y="6009916"/>
                    <a:pt x="1540413" y="6181116"/>
                    <a:pt x="1706649" y="6342797"/>
                  </a:cubicBezTo>
                  <a:cubicBezTo>
                    <a:pt x="1788084" y="6422531"/>
                    <a:pt x="1871265" y="6499427"/>
                    <a:pt x="1956207" y="6573484"/>
                  </a:cubicBezTo>
                  <a:cubicBezTo>
                    <a:pt x="2041332" y="6647402"/>
                    <a:pt x="2127733" y="6718907"/>
                    <a:pt x="2217681" y="6786297"/>
                  </a:cubicBezTo>
                  <a:lnTo>
                    <a:pt x="2260820" y="6817170"/>
                  </a:lnTo>
                  <a:lnTo>
                    <a:pt x="1429497" y="6817170"/>
                  </a:lnTo>
                  <a:lnTo>
                    <a:pt x="1327275" y="6713800"/>
                  </a:lnTo>
                  <a:cubicBezTo>
                    <a:pt x="1239186" y="6618984"/>
                    <a:pt x="1156797" y="6519019"/>
                    <a:pt x="1080556" y="6414443"/>
                  </a:cubicBezTo>
                  <a:cubicBezTo>
                    <a:pt x="1004653" y="6310734"/>
                    <a:pt x="932439" y="6205177"/>
                    <a:pt x="865189" y="6097496"/>
                  </a:cubicBezTo>
                  <a:cubicBezTo>
                    <a:pt x="847881" y="6070823"/>
                    <a:pt x="831565" y="6043725"/>
                    <a:pt x="814823" y="6016911"/>
                  </a:cubicBezTo>
                  <a:lnTo>
                    <a:pt x="766729" y="5938453"/>
                  </a:lnTo>
                  <a:cubicBezTo>
                    <a:pt x="735941" y="5887947"/>
                    <a:pt x="703878" y="5837581"/>
                    <a:pt x="671672" y="5786648"/>
                  </a:cubicBezTo>
                  <a:lnTo>
                    <a:pt x="474608" y="5474664"/>
                  </a:lnTo>
                  <a:cubicBezTo>
                    <a:pt x="408778" y="5368968"/>
                    <a:pt x="343516" y="5260008"/>
                    <a:pt x="282652" y="5146508"/>
                  </a:cubicBezTo>
                  <a:cubicBezTo>
                    <a:pt x="252290" y="5089759"/>
                    <a:pt x="223065" y="5032015"/>
                    <a:pt x="196108" y="4972712"/>
                  </a:cubicBezTo>
                  <a:cubicBezTo>
                    <a:pt x="169152" y="4913408"/>
                    <a:pt x="144607" y="4853111"/>
                    <a:pt x="122474" y="4791821"/>
                  </a:cubicBezTo>
                  <a:cubicBezTo>
                    <a:pt x="100342" y="4730532"/>
                    <a:pt x="81757" y="4666830"/>
                    <a:pt x="65724" y="4603129"/>
                  </a:cubicBezTo>
                  <a:cubicBezTo>
                    <a:pt x="58205" y="4571064"/>
                    <a:pt x="50828" y="4539143"/>
                    <a:pt x="44727" y="4506937"/>
                  </a:cubicBezTo>
                  <a:lnTo>
                    <a:pt x="35505" y="4458699"/>
                  </a:lnTo>
                  <a:lnTo>
                    <a:pt x="27845" y="4410320"/>
                  </a:lnTo>
                  <a:cubicBezTo>
                    <a:pt x="8635" y="4281881"/>
                    <a:pt x="-661" y="4152150"/>
                    <a:pt x="37" y="4022292"/>
                  </a:cubicBezTo>
                  <a:cubicBezTo>
                    <a:pt x="712" y="3768592"/>
                    <a:pt x="27094" y="3515615"/>
                    <a:pt x="78777" y="3267236"/>
                  </a:cubicBezTo>
                  <a:cubicBezTo>
                    <a:pt x="130048" y="3017876"/>
                    <a:pt x="209439" y="2775142"/>
                    <a:pt x="315424" y="2543673"/>
                  </a:cubicBezTo>
                  <a:cubicBezTo>
                    <a:pt x="528236" y="2081161"/>
                    <a:pt x="838234" y="1667312"/>
                    <a:pt x="1202710" y="1314895"/>
                  </a:cubicBezTo>
                  <a:cubicBezTo>
                    <a:pt x="1385514" y="1138814"/>
                    <a:pt x="1582282" y="977831"/>
                    <a:pt x="1791065" y="833514"/>
                  </a:cubicBezTo>
                  <a:cubicBezTo>
                    <a:pt x="2420037" y="395614"/>
                    <a:pt x="3147288" y="119557"/>
                    <a:pt x="3908404" y="29794"/>
                  </a:cubicBezTo>
                  <a:cubicBezTo>
                    <a:pt x="4098509" y="7429"/>
                    <a:pt x="4289811" y="-2355"/>
                    <a:pt x="4481066" y="478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72F6EE6-EDE9-45A5-8F6D-02B9B7CB2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1"/>
              <a:ext cx="6165116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093DC50-3BD7-46B1-A300-CD207E152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-5977"/>
              <a:ext cx="6238675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05832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SLIDE_COUNT" val="3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8" ma:contentTypeDescription="Create a new document." ma:contentTypeScope="" ma:versionID="22a266b9fa9a230c5a512669d8b298c3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ddc33fff6b14141ee5c74a0d29ea6a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lcf76f155ced4ddcb4097134ff3c332f" ma:index="24" nillable="true" ma:taxonomy="true" ma:internalName="lcf76f155ced4ddcb4097134ff3c332f" ma:taxonomyFieldName="MediaServiceAITags" ma:displayName="Image Tags" ma:readOnly="false" ma:fieldId="{5cf76f15-5ced-4ddc-b409-7134ff3c332f}" ma:taxonomyMulti="true" ma:sspId="e385fb40-52d4-4fae-9c5b-3e8ff8a5878e" ma:termSetId="09814cd3-568e-4e90-9814-8d621ff8fb84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lcf76f155ced4ddcb4097134ff3c332f xmlns="71af3243-3dd4-4a8d-8c0d-dd76da1f02a5">
      <Terms xmlns="http://schemas.microsoft.com/office/infopath/2007/PartnerControls"/>
    </lcf76f155ced4ddcb4097134ff3c332f>
    <TaxCatchAll xmlns="230e9df3-be65-4c73-a93b-d1236ebd677e"/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4EE2DFF-920A-42C9-AEE0-3A0BF6AF46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DF283A3-AA81-4663-8764-64F64C723FD1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915C1F8C-D27A-4CE7-9DF4-4AFDB2880FA9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72f988bf-86f1-41af-91ab-2d7cd011db47}" enabled="0" method="" siteId="{72f988bf-86f1-41af-91ab-2d7cd011db47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</TotalTime>
  <Words>27</Words>
  <Application>Microsoft Office PowerPoint</Application>
  <PresentationFormat>Widescreen</PresentationFormat>
  <Paragraphs>11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Calibri</vt:lpstr>
      <vt:lpstr>Office Theme</vt:lpstr>
      <vt:lpstr>Page Numbering &amp; Legal Documents</vt:lpstr>
      <vt:lpstr>Agenda</vt:lpstr>
      <vt:lpstr>Let’s get started!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Ian Jensen</dc:creator>
  <cp:keywords/>
  <dc:description/>
  <cp:lastModifiedBy>Ian Jensen</cp:lastModifiedBy>
  <cp:revision>3</cp:revision>
  <dcterms:created xsi:type="dcterms:W3CDTF">2024-11-10T20:02:50Z</dcterms:created>
  <dcterms:modified xsi:type="dcterms:W3CDTF">2024-11-10T22:27:02Z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ArticulateGUID">
    <vt:lpwstr>C797057F-E614-4D86-B60B-63CE2B5EE490</vt:lpwstr>
  </property>
  <property fmtid="{D5CDD505-2E9C-101B-9397-08002B2CF9AE}" pid="4" name="ArticulatePath">
    <vt:lpwstr>Presentation1</vt:lpwstr>
  </property>
</Properties>
</file>